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302"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1" d="100"/>
          <a:sy n="81" d="100"/>
        </p:scale>
        <p:origin x="725"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8/7/2023</a:t>
            </a:fld>
            <a:endParaRPr lang="en-US"/>
          </a:p>
        </p:txBody>
      </p:sp>
      <p:sp>
        <p:nvSpPr>
          <p:cNvPr id="6" name="Holder 6"/>
          <p:cNvSpPr>
            <a:spLocks noGrp="1"/>
          </p:cNvSpPr>
          <p:nvPr>
            <p:ph type="sldNum" sz="quarter" idx="7"/>
          </p:nvPr>
        </p:nvSpPr>
        <p:spPr/>
        <p:txBody>
          <a:bodyPr lIns="0" tIns="0" rIns="0" bIns="0"/>
          <a:lstStyle>
            <a:lvl1pPr>
              <a:defRPr sz="1550" b="0" i="0">
                <a:solidFill>
                  <a:srgbClr val="1C7CDB"/>
                </a:solidFill>
                <a:latin typeface="Microsoft Sans Serif"/>
                <a:cs typeface="Microsoft Sans Serif"/>
              </a:defRPr>
            </a:lvl1pPr>
          </a:lstStyle>
          <a:p>
            <a:pPr marL="38100">
              <a:lnSpc>
                <a:spcPts val="1810"/>
              </a:lnSpc>
            </a:pPr>
            <a:fld id="{81D60167-4931-47E6-BA6A-407CBD079E47}" type="slidenum">
              <a:rPr spc="90" dirty="0"/>
              <a:t>‹#›</a:t>
            </a:fld>
            <a:endParaRPr spc="9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50" b="0" i="0">
                <a:solidFill>
                  <a:srgbClr val="0A48CA"/>
                </a:solidFill>
                <a:latin typeface="Microsoft Sans Serif"/>
                <a:cs typeface="Microsoft Sans Serif"/>
              </a:defRPr>
            </a:lvl1pPr>
          </a:lstStyle>
          <a:p>
            <a:endParaRPr/>
          </a:p>
        </p:txBody>
      </p:sp>
      <p:sp>
        <p:nvSpPr>
          <p:cNvPr id="3" name="Holder 3"/>
          <p:cNvSpPr>
            <a:spLocks noGrp="1"/>
          </p:cNvSpPr>
          <p:nvPr>
            <p:ph type="body" idx="1"/>
          </p:nvPr>
        </p:nvSpPr>
        <p:spPr/>
        <p:txBody>
          <a:bodyPr lIns="0" tIns="0" rIns="0" bIns="0"/>
          <a:lstStyle>
            <a:lvl1pPr>
              <a:defRPr sz="2000" b="0" i="0">
                <a:solidFill>
                  <a:srgbClr val="292929"/>
                </a:solidFill>
                <a:latin typeface="Microsoft Sans Serif"/>
                <a:cs typeface="Microsoft Sans Serif"/>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8/7/2023</a:t>
            </a:fld>
            <a:endParaRPr lang="en-US"/>
          </a:p>
        </p:txBody>
      </p:sp>
      <p:sp>
        <p:nvSpPr>
          <p:cNvPr id="6" name="Holder 6"/>
          <p:cNvSpPr>
            <a:spLocks noGrp="1"/>
          </p:cNvSpPr>
          <p:nvPr>
            <p:ph type="sldNum" sz="quarter" idx="7"/>
          </p:nvPr>
        </p:nvSpPr>
        <p:spPr/>
        <p:txBody>
          <a:bodyPr lIns="0" tIns="0" rIns="0" bIns="0"/>
          <a:lstStyle>
            <a:lvl1pPr>
              <a:defRPr sz="1550" b="0" i="0">
                <a:solidFill>
                  <a:srgbClr val="1C7CDB"/>
                </a:solidFill>
                <a:latin typeface="Microsoft Sans Serif"/>
                <a:cs typeface="Microsoft Sans Serif"/>
              </a:defRPr>
            </a:lvl1pPr>
          </a:lstStyle>
          <a:p>
            <a:pPr marL="38100">
              <a:lnSpc>
                <a:spcPts val="1810"/>
              </a:lnSpc>
            </a:pPr>
            <a:fld id="{81D60167-4931-47E6-BA6A-407CBD079E47}" type="slidenum">
              <a:rPr spc="90" dirty="0"/>
              <a:t>‹#›</a:t>
            </a:fld>
            <a:endParaRPr spc="9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50" b="0" i="0">
                <a:solidFill>
                  <a:srgbClr val="0A48CA"/>
                </a:solidFill>
                <a:latin typeface="Microsoft Sans Serif"/>
                <a:cs typeface="Microsoft Sans Serif"/>
              </a:defRPr>
            </a:lvl1pPr>
          </a:lstStyle>
          <a:p>
            <a:endParaRPr/>
          </a:p>
        </p:txBody>
      </p:sp>
      <p:sp>
        <p:nvSpPr>
          <p:cNvPr id="3" name="Holder 3"/>
          <p:cNvSpPr>
            <a:spLocks noGrp="1"/>
          </p:cNvSpPr>
          <p:nvPr>
            <p:ph sz="half" idx="2"/>
          </p:nvPr>
        </p:nvSpPr>
        <p:spPr>
          <a:xfrm>
            <a:off x="849312" y="1842198"/>
            <a:ext cx="3923029" cy="3615054"/>
          </a:xfrm>
          <a:prstGeom prst="rect">
            <a:avLst/>
          </a:prstGeom>
        </p:spPr>
        <p:txBody>
          <a:bodyPr wrap="square" lIns="0" tIns="0" rIns="0" bIns="0">
            <a:spAutoFit/>
          </a:bodyPr>
          <a:lstStyle>
            <a:lvl1pPr>
              <a:defRPr sz="2000" b="0" i="0">
                <a:solidFill>
                  <a:srgbClr val="292929"/>
                </a:solidFill>
                <a:latin typeface="Microsoft Sans Serif"/>
                <a:cs typeface="Microsoft Sans Serif"/>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8/7/2023</a:t>
            </a:fld>
            <a:endParaRPr lang="en-US"/>
          </a:p>
        </p:txBody>
      </p:sp>
      <p:sp>
        <p:nvSpPr>
          <p:cNvPr id="7" name="Holder 7"/>
          <p:cNvSpPr>
            <a:spLocks noGrp="1"/>
          </p:cNvSpPr>
          <p:nvPr>
            <p:ph type="sldNum" sz="quarter" idx="7"/>
          </p:nvPr>
        </p:nvSpPr>
        <p:spPr/>
        <p:txBody>
          <a:bodyPr lIns="0" tIns="0" rIns="0" bIns="0"/>
          <a:lstStyle>
            <a:lvl1pPr>
              <a:defRPr sz="1550" b="0" i="0">
                <a:solidFill>
                  <a:srgbClr val="1C7CDB"/>
                </a:solidFill>
                <a:latin typeface="Microsoft Sans Serif"/>
                <a:cs typeface="Microsoft Sans Serif"/>
              </a:defRPr>
            </a:lvl1pPr>
          </a:lstStyle>
          <a:p>
            <a:pPr marL="38100">
              <a:lnSpc>
                <a:spcPts val="1810"/>
              </a:lnSpc>
            </a:pPr>
            <a:fld id="{81D60167-4931-47E6-BA6A-407CBD079E47}" type="slidenum">
              <a:rPr spc="90" dirty="0"/>
              <a:t>‹#›</a:t>
            </a:fld>
            <a:endParaRPr spc="9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50" b="0" i="0">
                <a:solidFill>
                  <a:srgbClr val="0A48CA"/>
                </a:solidFill>
                <a:latin typeface="Microsoft Sans Serif"/>
                <a:cs typeface="Microsoft Sans Serif"/>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8/7/2023</a:t>
            </a:fld>
            <a:endParaRPr lang="en-US"/>
          </a:p>
        </p:txBody>
      </p:sp>
      <p:sp>
        <p:nvSpPr>
          <p:cNvPr id="5" name="Holder 5"/>
          <p:cNvSpPr>
            <a:spLocks noGrp="1"/>
          </p:cNvSpPr>
          <p:nvPr>
            <p:ph type="sldNum" sz="quarter" idx="7"/>
          </p:nvPr>
        </p:nvSpPr>
        <p:spPr/>
        <p:txBody>
          <a:bodyPr lIns="0" tIns="0" rIns="0" bIns="0"/>
          <a:lstStyle>
            <a:lvl1pPr>
              <a:defRPr sz="1550" b="0" i="0">
                <a:solidFill>
                  <a:srgbClr val="1C7CDB"/>
                </a:solidFill>
                <a:latin typeface="Microsoft Sans Serif"/>
                <a:cs typeface="Microsoft Sans Serif"/>
              </a:defRPr>
            </a:lvl1pPr>
          </a:lstStyle>
          <a:p>
            <a:pPr marL="38100">
              <a:lnSpc>
                <a:spcPts val="1810"/>
              </a:lnSpc>
            </a:pPr>
            <a:fld id="{81D60167-4931-47E6-BA6A-407CBD079E47}" type="slidenum">
              <a:rPr spc="90" dirty="0"/>
              <a:t>‹#›</a:t>
            </a:fld>
            <a:endParaRPr spc="9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8/7/2023</a:t>
            </a:fld>
            <a:endParaRPr lang="en-US"/>
          </a:p>
        </p:txBody>
      </p:sp>
      <p:sp>
        <p:nvSpPr>
          <p:cNvPr id="4" name="Holder 4"/>
          <p:cNvSpPr>
            <a:spLocks noGrp="1"/>
          </p:cNvSpPr>
          <p:nvPr>
            <p:ph type="sldNum" sz="quarter" idx="7"/>
          </p:nvPr>
        </p:nvSpPr>
        <p:spPr/>
        <p:txBody>
          <a:bodyPr lIns="0" tIns="0" rIns="0" bIns="0"/>
          <a:lstStyle>
            <a:lvl1pPr>
              <a:defRPr sz="1550" b="0" i="0">
                <a:solidFill>
                  <a:srgbClr val="1C7CDB"/>
                </a:solidFill>
                <a:latin typeface="Microsoft Sans Serif"/>
                <a:cs typeface="Microsoft Sans Serif"/>
              </a:defRPr>
            </a:lvl1pPr>
          </a:lstStyle>
          <a:p>
            <a:pPr marL="38100">
              <a:lnSpc>
                <a:spcPts val="1810"/>
              </a:lnSpc>
            </a:pPr>
            <a:fld id="{81D60167-4931-47E6-BA6A-407CBD079E47}" type="slidenum">
              <a:rPr spc="90" dirty="0"/>
              <a:t>‹#›</a:t>
            </a:fld>
            <a:endParaRPr spc="9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2187239" cy="6857998"/>
          </a:xfrm>
          <a:prstGeom prst="rect">
            <a:avLst/>
          </a:prstGeom>
        </p:spPr>
      </p:pic>
      <p:sp>
        <p:nvSpPr>
          <p:cNvPr id="2" name="Holder 2"/>
          <p:cNvSpPr>
            <a:spLocks noGrp="1"/>
          </p:cNvSpPr>
          <p:nvPr>
            <p:ph type="title"/>
          </p:nvPr>
        </p:nvSpPr>
        <p:spPr>
          <a:xfrm>
            <a:off x="849312" y="420624"/>
            <a:ext cx="10493375" cy="586740"/>
          </a:xfrm>
          <a:prstGeom prst="rect">
            <a:avLst/>
          </a:prstGeom>
        </p:spPr>
        <p:txBody>
          <a:bodyPr wrap="square" lIns="0" tIns="0" rIns="0" bIns="0">
            <a:spAutoFit/>
          </a:bodyPr>
          <a:lstStyle>
            <a:lvl1pPr>
              <a:defRPr sz="3650" b="0" i="0">
                <a:solidFill>
                  <a:srgbClr val="0A48CA"/>
                </a:solidFill>
                <a:latin typeface="Microsoft Sans Serif"/>
                <a:cs typeface="Microsoft Sans Serif"/>
              </a:defRPr>
            </a:lvl1pPr>
          </a:lstStyle>
          <a:p>
            <a:endParaRPr/>
          </a:p>
        </p:txBody>
      </p:sp>
      <p:sp>
        <p:nvSpPr>
          <p:cNvPr id="3" name="Holder 3"/>
          <p:cNvSpPr>
            <a:spLocks noGrp="1"/>
          </p:cNvSpPr>
          <p:nvPr>
            <p:ph type="body" idx="1"/>
          </p:nvPr>
        </p:nvSpPr>
        <p:spPr>
          <a:xfrm>
            <a:off x="801687" y="1842198"/>
            <a:ext cx="10588625" cy="4514215"/>
          </a:xfrm>
          <a:prstGeom prst="rect">
            <a:avLst/>
          </a:prstGeom>
        </p:spPr>
        <p:txBody>
          <a:bodyPr wrap="square" lIns="0" tIns="0" rIns="0" bIns="0">
            <a:spAutoFit/>
          </a:bodyPr>
          <a:lstStyle>
            <a:lvl1pPr>
              <a:defRPr sz="2000" b="0" i="0">
                <a:solidFill>
                  <a:srgbClr val="292929"/>
                </a:solidFill>
                <a:latin typeface="Microsoft Sans Serif"/>
                <a:cs typeface="Microsoft Sans Serif"/>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8/7/2023</a:t>
            </a:fld>
            <a:endParaRPr lang="en-US"/>
          </a:p>
        </p:txBody>
      </p:sp>
      <p:sp>
        <p:nvSpPr>
          <p:cNvPr id="6" name="Holder 6"/>
          <p:cNvSpPr>
            <a:spLocks noGrp="1"/>
          </p:cNvSpPr>
          <p:nvPr>
            <p:ph type="sldNum" sz="quarter" idx="7"/>
          </p:nvPr>
        </p:nvSpPr>
        <p:spPr>
          <a:xfrm>
            <a:off x="11091291" y="6113199"/>
            <a:ext cx="323850" cy="252729"/>
          </a:xfrm>
          <a:prstGeom prst="rect">
            <a:avLst/>
          </a:prstGeom>
        </p:spPr>
        <p:txBody>
          <a:bodyPr wrap="square" lIns="0" tIns="0" rIns="0" bIns="0">
            <a:spAutoFit/>
          </a:bodyPr>
          <a:lstStyle>
            <a:lvl1pPr>
              <a:defRPr sz="1550" b="0" i="0">
                <a:solidFill>
                  <a:srgbClr val="1C7CDB"/>
                </a:solidFill>
                <a:latin typeface="Microsoft Sans Serif"/>
                <a:cs typeface="Microsoft Sans Serif"/>
              </a:defRPr>
            </a:lvl1pPr>
          </a:lstStyle>
          <a:p>
            <a:pPr marL="38100">
              <a:lnSpc>
                <a:spcPts val="1810"/>
              </a:lnSpc>
            </a:pPr>
            <a:fld id="{81D60167-4931-47E6-BA6A-407CBD079E47}" type="slidenum">
              <a:rPr spc="90" dirty="0"/>
              <a:t>‹#›</a:t>
            </a:fld>
            <a:endParaRPr spc="9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hyperlink" Target="https://github.com/Radhika2910/Final-project--Capstone-Data-Science/blob/main/DataCollection_API.ipynb" TargetMode="External"/><Relationship Id="rId4" Type="http://schemas.openxmlformats.org/officeDocument/2006/relationships/image" Target="../media/image14.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github.com/Roderic19/IBM-Applied-Data-Science-Capstone/blob/main/DataWrangling.ipynb" TargetMode="Externa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3.xml"/><Relationship Id="rId5" Type="http://schemas.openxmlformats.org/officeDocument/2006/relationships/hyperlink" Target="https://github.com/Radhika2910/Final-project--Capstone-Data-Science/blob/main/EDA_DataVisualization.ipynb" TargetMode="Externa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Radhika2910/Final-project--Capstone-Data-Science/blob/main/EDA_SQL.ipynb"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Radhika2910/Final-project--Capstone-Data-Science/blob/main/EDA_DataVisualization.ipynb"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Radhika2910/Final-project--Capstone-Data-Science/blob/main/spacex_dash_app.py"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Radhika2910/Final-project--Capstone-Data-Science/blob/main/Machine%20Learning%20Prediction.ipynb"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2.xml"/><Relationship Id="rId5" Type="http://schemas.openxmlformats.org/officeDocument/2006/relationships/image" Target="../media/image60.jpg"/><Relationship Id="rId4" Type="http://schemas.openxmlformats.org/officeDocument/2006/relationships/image" Target="../media/image59.jpg"/></Relationships>
</file>

<file path=ppt/slides/_rels/slide38.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Layout" Target="../slideLayouts/slideLayout2.xml"/><Relationship Id="rId5" Type="http://schemas.openxmlformats.org/officeDocument/2006/relationships/image" Target="../media/image64.jpg"/><Relationship Id="rId4" Type="http://schemas.openxmlformats.org/officeDocument/2006/relationships/image" Target="../media/image63.jpg"/></Relationships>
</file>

<file path=ppt/slides/_rels/slide39.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jpg"/><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hyperlink" Target="https://github.com/Radhika2910/Final-project--Capstone-Data-Science/blob/main/DataCollection_API.ipynb"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8"/>
          </a:xfrm>
          <a:prstGeom prst="rect">
            <a:avLst/>
          </a:prstGeom>
        </p:spPr>
      </p:pic>
      <p:sp>
        <p:nvSpPr>
          <p:cNvPr id="3" name="object 3"/>
          <p:cNvSpPr txBox="1"/>
          <p:nvPr/>
        </p:nvSpPr>
        <p:spPr>
          <a:xfrm>
            <a:off x="968057" y="4598606"/>
            <a:ext cx="1775143" cy="836126"/>
          </a:xfrm>
          <a:prstGeom prst="rect">
            <a:avLst/>
          </a:prstGeom>
        </p:spPr>
        <p:txBody>
          <a:bodyPr vert="horz" wrap="square" lIns="0" tIns="27940" rIns="0" bIns="0" rtlCol="0">
            <a:spAutoFit/>
          </a:bodyPr>
          <a:lstStyle/>
          <a:p>
            <a:pPr marL="12700" marR="5080">
              <a:lnSpc>
                <a:spcPts val="2100"/>
              </a:lnSpc>
              <a:spcBef>
                <a:spcPts val="220"/>
              </a:spcBef>
            </a:pPr>
            <a:r>
              <a:rPr sz="1800" spc="-60" dirty="0">
                <a:solidFill>
                  <a:srgbClr val="E7E6E6"/>
                </a:solidFill>
                <a:latin typeface="Microsoft Sans Serif"/>
                <a:cs typeface="Microsoft Sans Serif"/>
              </a:rPr>
              <a:t>R</a:t>
            </a:r>
            <a:r>
              <a:rPr lang="en-US" sz="1800" spc="-60" dirty="0">
                <a:solidFill>
                  <a:srgbClr val="E7E6E6"/>
                </a:solidFill>
                <a:latin typeface="Microsoft Sans Serif"/>
                <a:cs typeface="Microsoft Sans Serif"/>
              </a:rPr>
              <a:t>adhika</a:t>
            </a:r>
            <a:r>
              <a:rPr lang="en-US" spc="-50" dirty="0">
                <a:solidFill>
                  <a:srgbClr val="E7E6E6"/>
                </a:solidFill>
                <a:latin typeface="Microsoft Sans Serif"/>
                <a:cs typeface="Microsoft Sans Serif"/>
              </a:rPr>
              <a:t> Choudhary 0</a:t>
            </a:r>
            <a:r>
              <a:rPr lang="en-US" spc="114" dirty="0">
                <a:solidFill>
                  <a:srgbClr val="E7E6E6"/>
                </a:solidFill>
                <a:latin typeface="Microsoft Sans Serif"/>
                <a:cs typeface="Microsoft Sans Serif"/>
              </a:rPr>
              <a:t>7</a:t>
            </a:r>
            <a:r>
              <a:rPr sz="1800" spc="114" dirty="0">
                <a:solidFill>
                  <a:srgbClr val="E7E6E6"/>
                </a:solidFill>
                <a:latin typeface="Microsoft Sans Serif"/>
                <a:cs typeface="Microsoft Sans Serif"/>
              </a:rPr>
              <a:t>/</a:t>
            </a:r>
            <a:r>
              <a:rPr lang="en-US" sz="1800" spc="114" dirty="0">
                <a:solidFill>
                  <a:srgbClr val="E7E6E6"/>
                </a:solidFill>
                <a:latin typeface="Microsoft Sans Serif"/>
                <a:cs typeface="Microsoft Sans Serif"/>
              </a:rPr>
              <a:t>08</a:t>
            </a:r>
            <a:r>
              <a:rPr sz="1800" spc="114" dirty="0">
                <a:solidFill>
                  <a:srgbClr val="E7E6E6"/>
                </a:solidFill>
                <a:latin typeface="Microsoft Sans Serif"/>
                <a:cs typeface="Microsoft Sans Serif"/>
              </a:rPr>
              <a:t>/202</a:t>
            </a:r>
            <a:r>
              <a:rPr lang="en-US" sz="1800" spc="114" dirty="0">
                <a:solidFill>
                  <a:srgbClr val="E7E6E6"/>
                </a:solidFill>
                <a:latin typeface="Microsoft Sans Serif"/>
                <a:cs typeface="Microsoft Sans Serif"/>
              </a:rPr>
              <a:t>3</a:t>
            </a:r>
            <a:endParaRPr sz="1800" dirty="0">
              <a:latin typeface="Microsoft Sans Serif"/>
              <a:cs typeface="Microsoft Sans Serif"/>
            </a:endParaRPr>
          </a:p>
        </p:txBody>
      </p:sp>
      <p:pic>
        <p:nvPicPr>
          <p:cNvPr id="4" name="object 4"/>
          <p:cNvPicPr/>
          <p:nvPr/>
        </p:nvPicPr>
        <p:blipFill>
          <a:blip r:embed="rId3" cstate="print"/>
          <a:stretch>
            <a:fillRect/>
          </a:stretch>
        </p:blipFill>
        <p:spPr>
          <a:xfrm>
            <a:off x="885825" y="676275"/>
            <a:ext cx="2105025" cy="6286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2030" y="573405"/>
            <a:ext cx="5245100" cy="586740"/>
          </a:xfrm>
          <a:prstGeom prst="rect">
            <a:avLst/>
          </a:prstGeom>
        </p:spPr>
        <p:txBody>
          <a:bodyPr vert="horz" wrap="square" lIns="0" tIns="16510" rIns="0" bIns="0" rtlCol="0">
            <a:spAutoFit/>
          </a:bodyPr>
          <a:lstStyle/>
          <a:p>
            <a:pPr marL="12700">
              <a:lnSpc>
                <a:spcPct val="100000"/>
              </a:lnSpc>
              <a:spcBef>
                <a:spcPts val="130"/>
              </a:spcBef>
            </a:pPr>
            <a:r>
              <a:rPr spc="-95" dirty="0"/>
              <a:t>Data</a:t>
            </a:r>
            <a:r>
              <a:rPr spc="125" dirty="0"/>
              <a:t> </a:t>
            </a:r>
            <a:r>
              <a:rPr spc="-60" dirty="0"/>
              <a:t>Collection</a:t>
            </a:r>
            <a:r>
              <a:rPr spc="160" dirty="0"/>
              <a:t> </a:t>
            </a:r>
            <a:r>
              <a:rPr spc="10" dirty="0"/>
              <a:t>-</a:t>
            </a:r>
            <a:r>
              <a:rPr spc="110" dirty="0"/>
              <a:t> </a:t>
            </a:r>
            <a:r>
              <a:rPr spc="-105" dirty="0"/>
              <a:t>Scraping</a:t>
            </a:r>
          </a:p>
        </p:txBody>
      </p:sp>
      <p:pic>
        <p:nvPicPr>
          <p:cNvPr id="3" name="object 3"/>
          <p:cNvPicPr/>
          <p:nvPr/>
        </p:nvPicPr>
        <p:blipFill>
          <a:blip r:embed="rId2" cstate="print"/>
          <a:stretch>
            <a:fillRect/>
          </a:stretch>
        </p:blipFill>
        <p:spPr>
          <a:xfrm>
            <a:off x="923925" y="2038350"/>
            <a:ext cx="2733675" cy="142875"/>
          </a:xfrm>
          <a:prstGeom prst="rect">
            <a:avLst/>
          </a:prstGeom>
        </p:spPr>
      </p:pic>
      <p:pic>
        <p:nvPicPr>
          <p:cNvPr id="4" name="object 4"/>
          <p:cNvPicPr/>
          <p:nvPr/>
        </p:nvPicPr>
        <p:blipFill>
          <a:blip r:embed="rId3" cstate="print"/>
          <a:stretch>
            <a:fillRect/>
          </a:stretch>
        </p:blipFill>
        <p:spPr>
          <a:xfrm>
            <a:off x="876300" y="4095750"/>
            <a:ext cx="2619375" cy="161925"/>
          </a:xfrm>
          <a:prstGeom prst="rect">
            <a:avLst/>
          </a:prstGeom>
        </p:spPr>
      </p:pic>
      <p:pic>
        <p:nvPicPr>
          <p:cNvPr id="5" name="object 5"/>
          <p:cNvPicPr/>
          <p:nvPr/>
        </p:nvPicPr>
        <p:blipFill>
          <a:blip r:embed="rId4" cstate="print"/>
          <a:stretch>
            <a:fillRect/>
          </a:stretch>
        </p:blipFill>
        <p:spPr>
          <a:xfrm>
            <a:off x="8696325" y="5133975"/>
            <a:ext cx="2743200" cy="152400"/>
          </a:xfrm>
          <a:prstGeom prst="rect">
            <a:avLst/>
          </a:prstGeom>
        </p:spPr>
      </p:pic>
      <p:sp>
        <p:nvSpPr>
          <p:cNvPr id="6" name="object 6"/>
          <p:cNvSpPr/>
          <p:nvPr/>
        </p:nvSpPr>
        <p:spPr>
          <a:xfrm>
            <a:off x="2085975" y="2271648"/>
            <a:ext cx="85725" cy="428625"/>
          </a:xfrm>
          <a:custGeom>
            <a:avLst/>
            <a:gdLst/>
            <a:ahLst/>
            <a:cxnLst/>
            <a:rect l="l" t="t" r="r" b="b"/>
            <a:pathLst>
              <a:path w="85725" h="428625">
                <a:moveTo>
                  <a:pt x="28575" y="342900"/>
                </a:moveTo>
                <a:lnTo>
                  <a:pt x="0" y="342900"/>
                </a:lnTo>
                <a:lnTo>
                  <a:pt x="42925" y="428625"/>
                </a:lnTo>
                <a:lnTo>
                  <a:pt x="78560" y="357250"/>
                </a:lnTo>
                <a:lnTo>
                  <a:pt x="28575" y="357250"/>
                </a:lnTo>
                <a:lnTo>
                  <a:pt x="28575" y="342900"/>
                </a:lnTo>
                <a:close/>
              </a:path>
              <a:path w="85725" h="428625">
                <a:moveTo>
                  <a:pt x="57150" y="0"/>
                </a:moveTo>
                <a:lnTo>
                  <a:pt x="28575" y="0"/>
                </a:lnTo>
                <a:lnTo>
                  <a:pt x="28575" y="357250"/>
                </a:lnTo>
                <a:lnTo>
                  <a:pt x="57150" y="357250"/>
                </a:lnTo>
                <a:lnTo>
                  <a:pt x="57150" y="0"/>
                </a:lnTo>
                <a:close/>
              </a:path>
              <a:path w="85725" h="428625">
                <a:moveTo>
                  <a:pt x="85725" y="342900"/>
                </a:moveTo>
                <a:lnTo>
                  <a:pt x="57150" y="342900"/>
                </a:lnTo>
                <a:lnTo>
                  <a:pt x="57150" y="357250"/>
                </a:lnTo>
                <a:lnTo>
                  <a:pt x="78560" y="357250"/>
                </a:lnTo>
                <a:lnTo>
                  <a:pt x="85725" y="342900"/>
                </a:lnTo>
                <a:close/>
              </a:path>
            </a:pathLst>
          </a:custGeom>
          <a:solidFill>
            <a:srgbClr val="4471C4"/>
          </a:solidFill>
        </p:spPr>
        <p:txBody>
          <a:bodyPr wrap="square" lIns="0" tIns="0" rIns="0" bIns="0" rtlCol="0"/>
          <a:lstStyle/>
          <a:p>
            <a:endParaRPr/>
          </a:p>
        </p:txBody>
      </p:sp>
      <p:sp>
        <p:nvSpPr>
          <p:cNvPr id="7" name="object 7"/>
          <p:cNvSpPr/>
          <p:nvPr/>
        </p:nvSpPr>
        <p:spPr>
          <a:xfrm>
            <a:off x="2085975" y="3271773"/>
            <a:ext cx="85725" cy="533400"/>
          </a:xfrm>
          <a:custGeom>
            <a:avLst/>
            <a:gdLst/>
            <a:ahLst/>
            <a:cxnLst/>
            <a:rect l="l" t="t" r="r" b="b"/>
            <a:pathLst>
              <a:path w="85725" h="533400">
                <a:moveTo>
                  <a:pt x="28575" y="447675"/>
                </a:moveTo>
                <a:lnTo>
                  <a:pt x="0" y="447675"/>
                </a:lnTo>
                <a:lnTo>
                  <a:pt x="42799" y="533400"/>
                </a:lnTo>
                <a:lnTo>
                  <a:pt x="78538" y="462025"/>
                </a:lnTo>
                <a:lnTo>
                  <a:pt x="28575" y="462025"/>
                </a:lnTo>
                <a:lnTo>
                  <a:pt x="28575" y="447675"/>
                </a:lnTo>
                <a:close/>
              </a:path>
              <a:path w="85725" h="533400">
                <a:moveTo>
                  <a:pt x="57150" y="0"/>
                </a:moveTo>
                <a:lnTo>
                  <a:pt x="28575" y="0"/>
                </a:lnTo>
                <a:lnTo>
                  <a:pt x="28575" y="462025"/>
                </a:lnTo>
                <a:lnTo>
                  <a:pt x="57150" y="462025"/>
                </a:lnTo>
                <a:lnTo>
                  <a:pt x="57150" y="0"/>
                </a:lnTo>
                <a:close/>
              </a:path>
              <a:path w="85725" h="533400">
                <a:moveTo>
                  <a:pt x="85725" y="447675"/>
                </a:moveTo>
                <a:lnTo>
                  <a:pt x="57150" y="447675"/>
                </a:lnTo>
                <a:lnTo>
                  <a:pt x="57150" y="462025"/>
                </a:lnTo>
                <a:lnTo>
                  <a:pt x="78538" y="462025"/>
                </a:lnTo>
                <a:lnTo>
                  <a:pt x="85725" y="447675"/>
                </a:lnTo>
                <a:close/>
              </a:path>
            </a:pathLst>
          </a:custGeom>
          <a:solidFill>
            <a:srgbClr val="4471C4"/>
          </a:solidFill>
        </p:spPr>
        <p:txBody>
          <a:bodyPr wrap="square" lIns="0" tIns="0" rIns="0" bIns="0" rtlCol="0"/>
          <a:lstStyle/>
          <a:p>
            <a:endParaRPr/>
          </a:p>
        </p:txBody>
      </p:sp>
      <p:sp>
        <p:nvSpPr>
          <p:cNvPr id="8" name="object 8"/>
          <p:cNvSpPr/>
          <p:nvPr/>
        </p:nvSpPr>
        <p:spPr>
          <a:xfrm>
            <a:off x="2085975" y="4348098"/>
            <a:ext cx="85725" cy="438150"/>
          </a:xfrm>
          <a:custGeom>
            <a:avLst/>
            <a:gdLst/>
            <a:ahLst/>
            <a:cxnLst/>
            <a:rect l="l" t="t" r="r" b="b"/>
            <a:pathLst>
              <a:path w="85725" h="438150">
                <a:moveTo>
                  <a:pt x="28575" y="352425"/>
                </a:moveTo>
                <a:lnTo>
                  <a:pt x="0" y="352425"/>
                </a:lnTo>
                <a:lnTo>
                  <a:pt x="42925" y="438150"/>
                </a:lnTo>
                <a:lnTo>
                  <a:pt x="78560" y="366775"/>
                </a:lnTo>
                <a:lnTo>
                  <a:pt x="28575" y="366775"/>
                </a:lnTo>
                <a:lnTo>
                  <a:pt x="28575" y="352425"/>
                </a:lnTo>
                <a:close/>
              </a:path>
              <a:path w="85725" h="438150">
                <a:moveTo>
                  <a:pt x="57150" y="0"/>
                </a:moveTo>
                <a:lnTo>
                  <a:pt x="28575" y="0"/>
                </a:lnTo>
                <a:lnTo>
                  <a:pt x="28575" y="366775"/>
                </a:lnTo>
                <a:lnTo>
                  <a:pt x="57150" y="366775"/>
                </a:lnTo>
                <a:lnTo>
                  <a:pt x="57150" y="0"/>
                </a:lnTo>
                <a:close/>
              </a:path>
              <a:path w="85725" h="438150">
                <a:moveTo>
                  <a:pt x="85725" y="352425"/>
                </a:moveTo>
                <a:lnTo>
                  <a:pt x="57150" y="352425"/>
                </a:lnTo>
                <a:lnTo>
                  <a:pt x="57150" y="366775"/>
                </a:lnTo>
                <a:lnTo>
                  <a:pt x="78560" y="366775"/>
                </a:lnTo>
                <a:lnTo>
                  <a:pt x="85725" y="352425"/>
                </a:lnTo>
                <a:close/>
              </a:path>
            </a:pathLst>
          </a:custGeom>
          <a:solidFill>
            <a:srgbClr val="4471C4"/>
          </a:solidFill>
        </p:spPr>
        <p:txBody>
          <a:bodyPr wrap="square" lIns="0" tIns="0" rIns="0" bIns="0" rtlCol="0"/>
          <a:lstStyle/>
          <a:p>
            <a:endParaRPr/>
          </a:p>
        </p:txBody>
      </p:sp>
      <p:grpSp>
        <p:nvGrpSpPr>
          <p:cNvPr id="9" name="object 9"/>
          <p:cNvGrpSpPr/>
          <p:nvPr/>
        </p:nvGrpSpPr>
        <p:grpSpPr>
          <a:xfrm>
            <a:off x="838200" y="1876425"/>
            <a:ext cx="10725150" cy="3810000"/>
            <a:chOff x="838200" y="1876425"/>
            <a:chExt cx="10725150" cy="3810000"/>
          </a:xfrm>
        </p:grpSpPr>
        <p:pic>
          <p:nvPicPr>
            <p:cNvPr id="10" name="object 10"/>
            <p:cNvPicPr/>
            <p:nvPr/>
          </p:nvPicPr>
          <p:blipFill>
            <a:blip r:embed="rId5" cstate="print"/>
            <a:stretch>
              <a:fillRect/>
            </a:stretch>
          </p:blipFill>
          <p:spPr>
            <a:xfrm>
              <a:off x="914400" y="3076575"/>
              <a:ext cx="2743200" cy="114300"/>
            </a:xfrm>
            <a:prstGeom prst="rect">
              <a:avLst/>
            </a:prstGeom>
          </p:spPr>
        </p:pic>
        <p:pic>
          <p:nvPicPr>
            <p:cNvPr id="11" name="object 11"/>
            <p:cNvPicPr/>
            <p:nvPr/>
          </p:nvPicPr>
          <p:blipFill>
            <a:blip r:embed="rId6" cstate="print"/>
            <a:stretch>
              <a:fillRect/>
            </a:stretch>
          </p:blipFill>
          <p:spPr>
            <a:xfrm>
              <a:off x="838200" y="5076825"/>
              <a:ext cx="2743200" cy="609600"/>
            </a:xfrm>
            <a:prstGeom prst="rect">
              <a:avLst/>
            </a:prstGeom>
          </p:spPr>
        </p:pic>
        <p:pic>
          <p:nvPicPr>
            <p:cNvPr id="12" name="object 12"/>
            <p:cNvPicPr/>
            <p:nvPr/>
          </p:nvPicPr>
          <p:blipFill>
            <a:blip r:embed="rId7" cstate="print"/>
            <a:stretch>
              <a:fillRect/>
            </a:stretch>
          </p:blipFill>
          <p:spPr>
            <a:xfrm>
              <a:off x="4524375" y="2038350"/>
              <a:ext cx="3571875" cy="2085975"/>
            </a:xfrm>
            <a:prstGeom prst="rect">
              <a:avLst/>
            </a:prstGeom>
          </p:spPr>
        </p:pic>
        <p:sp>
          <p:nvSpPr>
            <p:cNvPr id="13" name="object 13"/>
            <p:cNvSpPr/>
            <p:nvPr/>
          </p:nvSpPr>
          <p:spPr>
            <a:xfrm>
              <a:off x="3586226" y="3095625"/>
              <a:ext cx="942975" cy="2333625"/>
            </a:xfrm>
            <a:custGeom>
              <a:avLst/>
              <a:gdLst/>
              <a:ahLst/>
              <a:cxnLst/>
              <a:rect l="l" t="t" r="r" b="b"/>
              <a:pathLst>
                <a:path w="942975" h="2333625">
                  <a:moveTo>
                    <a:pt x="85725" y="2247900"/>
                  </a:moveTo>
                  <a:lnTo>
                    <a:pt x="0" y="2290699"/>
                  </a:lnTo>
                  <a:lnTo>
                    <a:pt x="85725" y="2333625"/>
                  </a:lnTo>
                  <a:lnTo>
                    <a:pt x="85725" y="2305050"/>
                  </a:lnTo>
                  <a:lnTo>
                    <a:pt x="71374" y="2305050"/>
                  </a:lnTo>
                  <a:lnTo>
                    <a:pt x="71374" y="2276475"/>
                  </a:lnTo>
                  <a:lnTo>
                    <a:pt x="85725" y="2276475"/>
                  </a:lnTo>
                  <a:lnTo>
                    <a:pt x="85725" y="2247900"/>
                  </a:lnTo>
                  <a:close/>
                </a:path>
                <a:path w="942975" h="2333625">
                  <a:moveTo>
                    <a:pt x="85725" y="2276475"/>
                  </a:moveTo>
                  <a:lnTo>
                    <a:pt x="71374" y="2276475"/>
                  </a:lnTo>
                  <a:lnTo>
                    <a:pt x="71374" y="2305050"/>
                  </a:lnTo>
                  <a:lnTo>
                    <a:pt x="85725" y="2305050"/>
                  </a:lnTo>
                  <a:lnTo>
                    <a:pt x="85725" y="2276475"/>
                  </a:lnTo>
                  <a:close/>
                </a:path>
                <a:path w="942975" h="2333625">
                  <a:moveTo>
                    <a:pt x="457073" y="2276475"/>
                  </a:moveTo>
                  <a:lnTo>
                    <a:pt x="85725" y="2276475"/>
                  </a:lnTo>
                  <a:lnTo>
                    <a:pt x="85725" y="2305050"/>
                  </a:lnTo>
                  <a:lnTo>
                    <a:pt x="485648" y="2305050"/>
                  </a:lnTo>
                  <a:lnTo>
                    <a:pt x="485648" y="2290699"/>
                  </a:lnTo>
                  <a:lnTo>
                    <a:pt x="457073" y="2290699"/>
                  </a:lnTo>
                  <a:lnTo>
                    <a:pt x="457073" y="2276475"/>
                  </a:lnTo>
                  <a:close/>
                </a:path>
                <a:path w="942975" h="2333625">
                  <a:moveTo>
                    <a:pt x="857250" y="28575"/>
                  </a:moveTo>
                  <a:lnTo>
                    <a:pt x="457073" y="28575"/>
                  </a:lnTo>
                  <a:lnTo>
                    <a:pt x="457073" y="2290699"/>
                  </a:lnTo>
                  <a:lnTo>
                    <a:pt x="471424" y="2276475"/>
                  </a:lnTo>
                  <a:lnTo>
                    <a:pt x="485648" y="2276475"/>
                  </a:lnTo>
                  <a:lnTo>
                    <a:pt x="485648" y="57150"/>
                  </a:lnTo>
                  <a:lnTo>
                    <a:pt x="471424" y="57150"/>
                  </a:lnTo>
                  <a:lnTo>
                    <a:pt x="485648" y="42799"/>
                  </a:lnTo>
                  <a:lnTo>
                    <a:pt x="857250" y="42799"/>
                  </a:lnTo>
                  <a:lnTo>
                    <a:pt x="857250" y="28575"/>
                  </a:lnTo>
                  <a:close/>
                </a:path>
                <a:path w="942975" h="2333625">
                  <a:moveTo>
                    <a:pt x="485648" y="2276475"/>
                  </a:moveTo>
                  <a:lnTo>
                    <a:pt x="471424" y="2276475"/>
                  </a:lnTo>
                  <a:lnTo>
                    <a:pt x="457073" y="2290699"/>
                  </a:lnTo>
                  <a:lnTo>
                    <a:pt x="485648" y="2290699"/>
                  </a:lnTo>
                  <a:lnTo>
                    <a:pt x="485648" y="2276475"/>
                  </a:lnTo>
                  <a:close/>
                </a:path>
                <a:path w="942975" h="2333625">
                  <a:moveTo>
                    <a:pt x="857250" y="0"/>
                  </a:moveTo>
                  <a:lnTo>
                    <a:pt x="857250" y="85725"/>
                  </a:lnTo>
                  <a:lnTo>
                    <a:pt x="914315" y="57150"/>
                  </a:lnTo>
                  <a:lnTo>
                    <a:pt x="871474" y="57150"/>
                  </a:lnTo>
                  <a:lnTo>
                    <a:pt x="871474" y="28575"/>
                  </a:lnTo>
                  <a:lnTo>
                    <a:pt x="914484" y="28575"/>
                  </a:lnTo>
                  <a:lnTo>
                    <a:pt x="857250" y="0"/>
                  </a:lnTo>
                  <a:close/>
                </a:path>
                <a:path w="942975" h="2333625">
                  <a:moveTo>
                    <a:pt x="485648" y="42799"/>
                  </a:moveTo>
                  <a:lnTo>
                    <a:pt x="471424" y="57150"/>
                  </a:lnTo>
                  <a:lnTo>
                    <a:pt x="485648" y="57150"/>
                  </a:lnTo>
                  <a:lnTo>
                    <a:pt x="485648" y="42799"/>
                  </a:lnTo>
                  <a:close/>
                </a:path>
                <a:path w="942975" h="2333625">
                  <a:moveTo>
                    <a:pt x="857250" y="42799"/>
                  </a:moveTo>
                  <a:lnTo>
                    <a:pt x="485648" y="42799"/>
                  </a:lnTo>
                  <a:lnTo>
                    <a:pt x="485648" y="57150"/>
                  </a:lnTo>
                  <a:lnTo>
                    <a:pt x="857250" y="57150"/>
                  </a:lnTo>
                  <a:lnTo>
                    <a:pt x="857250" y="42799"/>
                  </a:lnTo>
                  <a:close/>
                </a:path>
                <a:path w="942975" h="2333625">
                  <a:moveTo>
                    <a:pt x="914484" y="28575"/>
                  </a:moveTo>
                  <a:lnTo>
                    <a:pt x="871474" y="28575"/>
                  </a:lnTo>
                  <a:lnTo>
                    <a:pt x="871474" y="57150"/>
                  </a:lnTo>
                  <a:lnTo>
                    <a:pt x="914315" y="57150"/>
                  </a:lnTo>
                  <a:lnTo>
                    <a:pt x="942975" y="42799"/>
                  </a:lnTo>
                  <a:lnTo>
                    <a:pt x="914484" y="28575"/>
                  </a:lnTo>
                  <a:close/>
                </a:path>
              </a:pathLst>
            </a:custGeom>
            <a:solidFill>
              <a:srgbClr val="4471C4"/>
            </a:solidFill>
          </p:spPr>
          <p:txBody>
            <a:bodyPr wrap="square" lIns="0" tIns="0" rIns="0" bIns="0" rtlCol="0"/>
            <a:lstStyle/>
            <a:p>
              <a:endParaRPr/>
            </a:p>
          </p:txBody>
        </p:sp>
        <p:pic>
          <p:nvPicPr>
            <p:cNvPr id="14" name="object 14"/>
            <p:cNvPicPr/>
            <p:nvPr/>
          </p:nvPicPr>
          <p:blipFill>
            <a:blip r:embed="rId8" cstate="print"/>
            <a:stretch>
              <a:fillRect/>
            </a:stretch>
          </p:blipFill>
          <p:spPr>
            <a:xfrm>
              <a:off x="8820150" y="1876425"/>
              <a:ext cx="2743200" cy="1200150"/>
            </a:xfrm>
            <a:prstGeom prst="rect">
              <a:avLst/>
            </a:prstGeom>
          </p:spPr>
        </p:pic>
        <p:sp>
          <p:nvSpPr>
            <p:cNvPr id="15" name="object 15"/>
            <p:cNvSpPr/>
            <p:nvPr/>
          </p:nvSpPr>
          <p:spPr>
            <a:xfrm>
              <a:off x="8091551" y="2438399"/>
              <a:ext cx="1833880" cy="1319530"/>
            </a:xfrm>
            <a:custGeom>
              <a:avLst/>
              <a:gdLst/>
              <a:ahLst/>
              <a:cxnLst/>
              <a:rect l="l" t="t" r="r" b="b"/>
              <a:pathLst>
                <a:path w="1833879" h="1319529">
                  <a:moveTo>
                    <a:pt x="714375" y="42799"/>
                  </a:moveTo>
                  <a:lnTo>
                    <a:pt x="685876" y="28575"/>
                  </a:lnTo>
                  <a:lnTo>
                    <a:pt x="628650" y="0"/>
                  </a:lnTo>
                  <a:lnTo>
                    <a:pt x="628650" y="28575"/>
                  </a:lnTo>
                  <a:lnTo>
                    <a:pt x="342900" y="28575"/>
                  </a:lnTo>
                  <a:lnTo>
                    <a:pt x="342900" y="685800"/>
                  </a:lnTo>
                  <a:lnTo>
                    <a:pt x="85725" y="685800"/>
                  </a:lnTo>
                  <a:lnTo>
                    <a:pt x="85725" y="657225"/>
                  </a:lnTo>
                  <a:lnTo>
                    <a:pt x="0" y="700024"/>
                  </a:lnTo>
                  <a:lnTo>
                    <a:pt x="85725" y="742950"/>
                  </a:lnTo>
                  <a:lnTo>
                    <a:pt x="85725" y="714375"/>
                  </a:lnTo>
                  <a:lnTo>
                    <a:pt x="371475" y="714375"/>
                  </a:lnTo>
                  <a:lnTo>
                    <a:pt x="371475" y="700024"/>
                  </a:lnTo>
                  <a:lnTo>
                    <a:pt x="371475" y="685800"/>
                  </a:lnTo>
                  <a:lnTo>
                    <a:pt x="371475" y="57150"/>
                  </a:lnTo>
                  <a:lnTo>
                    <a:pt x="628650" y="57150"/>
                  </a:lnTo>
                  <a:lnTo>
                    <a:pt x="628650" y="85725"/>
                  </a:lnTo>
                  <a:lnTo>
                    <a:pt x="685711" y="57150"/>
                  </a:lnTo>
                  <a:lnTo>
                    <a:pt x="714375" y="42799"/>
                  </a:lnTo>
                  <a:close/>
                </a:path>
                <a:path w="1833879" h="1319529">
                  <a:moveTo>
                    <a:pt x="1833499" y="1233424"/>
                  </a:moveTo>
                  <a:lnTo>
                    <a:pt x="1804924" y="1233424"/>
                  </a:lnTo>
                  <a:lnTo>
                    <a:pt x="1804924" y="947674"/>
                  </a:lnTo>
                  <a:lnTo>
                    <a:pt x="1776349" y="947674"/>
                  </a:lnTo>
                  <a:lnTo>
                    <a:pt x="1776349" y="1233424"/>
                  </a:lnTo>
                  <a:lnTo>
                    <a:pt x="1747774" y="1233424"/>
                  </a:lnTo>
                  <a:lnTo>
                    <a:pt x="1790700" y="1319149"/>
                  </a:lnTo>
                  <a:lnTo>
                    <a:pt x="1826323" y="1247775"/>
                  </a:lnTo>
                  <a:lnTo>
                    <a:pt x="1833499" y="1233424"/>
                  </a:lnTo>
                  <a:close/>
                </a:path>
              </a:pathLst>
            </a:custGeom>
            <a:solidFill>
              <a:srgbClr val="4471C4"/>
            </a:solidFill>
          </p:spPr>
          <p:txBody>
            <a:bodyPr wrap="square" lIns="0" tIns="0" rIns="0" bIns="0" rtlCol="0"/>
            <a:lstStyle/>
            <a:p>
              <a:endParaRPr/>
            </a:p>
          </p:txBody>
        </p:sp>
        <p:pic>
          <p:nvPicPr>
            <p:cNvPr id="16" name="object 16"/>
            <p:cNvPicPr/>
            <p:nvPr/>
          </p:nvPicPr>
          <p:blipFill>
            <a:blip r:embed="rId9" cstate="print"/>
            <a:stretch>
              <a:fillRect/>
            </a:stretch>
          </p:blipFill>
          <p:spPr>
            <a:xfrm>
              <a:off x="8820150" y="4000500"/>
              <a:ext cx="2114550" cy="180975"/>
            </a:xfrm>
            <a:prstGeom prst="rect">
              <a:avLst/>
            </a:prstGeom>
          </p:spPr>
        </p:pic>
        <p:sp>
          <p:nvSpPr>
            <p:cNvPr id="17" name="object 17"/>
            <p:cNvSpPr/>
            <p:nvPr/>
          </p:nvSpPr>
          <p:spPr>
            <a:xfrm>
              <a:off x="9886950" y="4186173"/>
              <a:ext cx="85725" cy="600075"/>
            </a:xfrm>
            <a:custGeom>
              <a:avLst/>
              <a:gdLst/>
              <a:ahLst/>
              <a:cxnLst/>
              <a:rect l="l" t="t" r="r" b="b"/>
              <a:pathLst>
                <a:path w="85725" h="600075">
                  <a:moveTo>
                    <a:pt x="28575" y="514350"/>
                  </a:moveTo>
                  <a:lnTo>
                    <a:pt x="0" y="514350"/>
                  </a:lnTo>
                  <a:lnTo>
                    <a:pt x="42925" y="600075"/>
                  </a:lnTo>
                  <a:lnTo>
                    <a:pt x="78560" y="528701"/>
                  </a:lnTo>
                  <a:lnTo>
                    <a:pt x="28575" y="528701"/>
                  </a:lnTo>
                  <a:lnTo>
                    <a:pt x="28575" y="514350"/>
                  </a:lnTo>
                  <a:close/>
                </a:path>
                <a:path w="85725" h="600075">
                  <a:moveTo>
                    <a:pt x="57150" y="0"/>
                  </a:moveTo>
                  <a:lnTo>
                    <a:pt x="28575" y="0"/>
                  </a:lnTo>
                  <a:lnTo>
                    <a:pt x="28575" y="528701"/>
                  </a:lnTo>
                  <a:lnTo>
                    <a:pt x="57150" y="528701"/>
                  </a:lnTo>
                  <a:lnTo>
                    <a:pt x="57150" y="0"/>
                  </a:lnTo>
                  <a:close/>
                </a:path>
                <a:path w="85725" h="600075">
                  <a:moveTo>
                    <a:pt x="85725" y="514350"/>
                  </a:moveTo>
                  <a:lnTo>
                    <a:pt x="57150" y="514350"/>
                  </a:lnTo>
                  <a:lnTo>
                    <a:pt x="57150" y="528701"/>
                  </a:lnTo>
                  <a:lnTo>
                    <a:pt x="78560" y="528701"/>
                  </a:lnTo>
                  <a:lnTo>
                    <a:pt x="85725" y="514350"/>
                  </a:lnTo>
                  <a:close/>
                </a:path>
              </a:pathLst>
            </a:custGeom>
            <a:solidFill>
              <a:srgbClr val="4471C4"/>
            </a:solidFill>
          </p:spPr>
          <p:txBody>
            <a:bodyPr wrap="square" lIns="0" tIns="0" rIns="0" bIns="0" rtlCol="0"/>
            <a:lstStyle/>
            <a:p>
              <a:endParaRPr/>
            </a:p>
          </p:txBody>
        </p:sp>
      </p:grpSp>
      <p:sp>
        <p:nvSpPr>
          <p:cNvPr id="18" name="object 18"/>
          <p:cNvSpPr txBox="1"/>
          <p:nvPr/>
        </p:nvSpPr>
        <p:spPr>
          <a:xfrm>
            <a:off x="736600" y="1683067"/>
            <a:ext cx="2987040" cy="300355"/>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1</a:t>
            </a:r>
            <a:r>
              <a:rPr sz="1800" dirty="0">
                <a:latin typeface="Calibri"/>
                <a:cs typeface="Calibri"/>
              </a:rPr>
              <a:t>.</a:t>
            </a:r>
            <a:r>
              <a:rPr sz="1800" spc="30" dirty="0">
                <a:latin typeface="Calibri"/>
                <a:cs typeface="Calibri"/>
              </a:rPr>
              <a:t> </a:t>
            </a:r>
            <a:r>
              <a:rPr sz="1800" spc="-15" dirty="0">
                <a:latin typeface="Calibri"/>
                <a:cs typeface="Calibri"/>
              </a:rPr>
              <a:t>G</a:t>
            </a:r>
            <a:r>
              <a:rPr sz="1800" dirty="0">
                <a:latin typeface="Calibri"/>
                <a:cs typeface="Calibri"/>
              </a:rPr>
              <a:t>ett</a:t>
            </a:r>
            <a:r>
              <a:rPr sz="1800" spc="25" dirty="0">
                <a:latin typeface="Calibri"/>
                <a:cs typeface="Calibri"/>
              </a:rPr>
              <a:t>in</a:t>
            </a:r>
            <a:r>
              <a:rPr sz="1800" dirty="0">
                <a:latin typeface="Calibri"/>
                <a:cs typeface="Calibri"/>
              </a:rPr>
              <a:t>g</a:t>
            </a:r>
            <a:r>
              <a:rPr sz="1800" spc="-135" dirty="0">
                <a:latin typeface="Calibri"/>
                <a:cs typeface="Calibri"/>
              </a:rPr>
              <a:t> </a:t>
            </a:r>
            <a:r>
              <a:rPr sz="1800" dirty="0">
                <a:latin typeface="Calibri"/>
                <a:cs typeface="Calibri"/>
              </a:rPr>
              <a:t>Re</a:t>
            </a:r>
            <a:r>
              <a:rPr sz="1800" spc="-35" dirty="0">
                <a:latin typeface="Calibri"/>
                <a:cs typeface="Calibri"/>
              </a:rPr>
              <a:t>s</a:t>
            </a:r>
            <a:r>
              <a:rPr sz="1800" spc="25" dirty="0">
                <a:latin typeface="Calibri"/>
                <a:cs typeface="Calibri"/>
              </a:rPr>
              <a:t>p</a:t>
            </a:r>
            <a:r>
              <a:rPr sz="1800" spc="20" dirty="0">
                <a:latin typeface="Calibri"/>
                <a:cs typeface="Calibri"/>
              </a:rPr>
              <a:t>o</a:t>
            </a:r>
            <a:r>
              <a:rPr sz="1800" spc="25" dirty="0">
                <a:latin typeface="Calibri"/>
                <a:cs typeface="Calibri"/>
              </a:rPr>
              <a:t>n</a:t>
            </a:r>
            <a:r>
              <a:rPr sz="1800" spc="-35" dirty="0">
                <a:latin typeface="Calibri"/>
                <a:cs typeface="Calibri"/>
              </a:rPr>
              <a:t>s</a:t>
            </a:r>
            <a:r>
              <a:rPr sz="1800" dirty="0">
                <a:latin typeface="Calibri"/>
                <a:cs typeface="Calibri"/>
              </a:rPr>
              <a:t>e</a:t>
            </a:r>
            <a:r>
              <a:rPr sz="1800" spc="-30" dirty="0">
                <a:latin typeface="Calibri"/>
                <a:cs typeface="Calibri"/>
              </a:rPr>
              <a:t> fr</a:t>
            </a:r>
            <a:r>
              <a:rPr sz="1800" spc="20" dirty="0">
                <a:latin typeface="Calibri"/>
                <a:cs typeface="Calibri"/>
              </a:rPr>
              <a:t>o</a:t>
            </a:r>
            <a:r>
              <a:rPr sz="1800" dirty="0">
                <a:latin typeface="Calibri"/>
                <a:cs typeface="Calibri"/>
              </a:rPr>
              <a:t>m</a:t>
            </a:r>
            <a:r>
              <a:rPr sz="1800" spc="25" dirty="0">
                <a:latin typeface="Calibri"/>
                <a:cs typeface="Calibri"/>
              </a:rPr>
              <a:t> </a:t>
            </a:r>
            <a:r>
              <a:rPr sz="1800" spc="-5" dirty="0">
                <a:latin typeface="Calibri"/>
                <a:cs typeface="Calibri"/>
              </a:rPr>
              <a:t>H</a:t>
            </a:r>
            <a:r>
              <a:rPr sz="1800" spc="20" dirty="0">
                <a:latin typeface="Calibri"/>
                <a:cs typeface="Calibri"/>
              </a:rPr>
              <a:t>T</a:t>
            </a:r>
            <a:r>
              <a:rPr sz="1800" spc="30" dirty="0">
                <a:latin typeface="Calibri"/>
                <a:cs typeface="Calibri"/>
              </a:rPr>
              <a:t>M</a:t>
            </a:r>
            <a:r>
              <a:rPr sz="1800" dirty="0">
                <a:latin typeface="Calibri"/>
                <a:cs typeface="Calibri"/>
              </a:rPr>
              <a:t>L</a:t>
            </a:r>
            <a:endParaRPr sz="1800">
              <a:latin typeface="Calibri"/>
              <a:cs typeface="Calibri"/>
            </a:endParaRPr>
          </a:p>
        </p:txBody>
      </p:sp>
      <p:sp>
        <p:nvSpPr>
          <p:cNvPr id="27" name="object 27"/>
          <p:cNvSpPr txBox="1"/>
          <p:nvPr/>
        </p:nvSpPr>
        <p:spPr>
          <a:xfrm>
            <a:off x="731837" y="6101794"/>
            <a:ext cx="1158240" cy="234038"/>
          </a:xfrm>
          <a:prstGeom prst="rect">
            <a:avLst/>
          </a:prstGeom>
        </p:spPr>
        <p:txBody>
          <a:bodyPr vert="horz" wrap="square" lIns="0" tIns="0" rIns="0" bIns="0" rtlCol="0">
            <a:spAutoFit/>
          </a:bodyPr>
          <a:lstStyle/>
          <a:p>
            <a:pPr marL="12700">
              <a:lnSpc>
                <a:spcPts val="1810"/>
              </a:lnSpc>
            </a:pPr>
            <a:r>
              <a:rPr sz="1800" u="heavy" spc="10" dirty="0">
                <a:solidFill>
                  <a:srgbClr val="0462C1"/>
                </a:solidFill>
                <a:uFill>
                  <a:solidFill>
                    <a:srgbClr val="0462C1"/>
                  </a:solidFill>
                </a:uFill>
                <a:latin typeface="Calibri"/>
                <a:cs typeface="Calibri"/>
              </a:rPr>
              <a:t>Li</a:t>
            </a:r>
            <a:r>
              <a:rPr sz="1800" u="heavy" spc="10" dirty="0">
                <a:solidFill>
                  <a:srgbClr val="0462C1"/>
                </a:solidFill>
                <a:uFill>
                  <a:solidFill>
                    <a:srgbClr val="0462C1"/>
                  </a:solidFill>
                </a:uFill>
                <a:latin typeface="Calibri"/>
                <a:cs typeface="Calibri"/>
                <a:hlinkClick r:id="rId10"/>
              </a:rPr>
              <a:t>nk</a:t>
            </a:r>
            <a:r>
              <a:rPr sz="1800" u="heavy" spc="-60" dirty="0">
                <a:solidFill>
                  <a:srgbClr val="0462C1"/>
                </a:solidFill>
                <a:uFill>
                  <a:solidFill>
                    <a:srgbClr val="0462C1"/>
                  </a:solidFill>
                </a:uFill>
                <a:latin typeface="Calibri"/>
                <a:cs typeface="Calibri"/>
                <a:hlinkClick r:id="rId10"/>
              </a:rPr>
              <a:t> </a:t>
            </a:r>
            <a:r>
              <a:rPr sz="1800" u="heavy" dirty="0">
                <a:solidFill>
                  <a:srgbClr val="0462C1"/>
                </a:solidFill>
                <a:uFill>
                  <a:solidFill>
                    <a:srgbClr val="0462C1"/>
                  </a:solidFill>
                </a:uFill>
                <a:latin typeface="Calibri"/>
                <a:cs typeface="Calibri"/>
                <a:hlinkClick r:id="rId10"/>
              </a:rPr>
              <a:t>to</a:t>
            </a:r>
            <a:r>
              <a:rPr sz="1800" u="heavy" spc="-45" dirty="0">
                <a:solidFill>
                  <a:srgbClr val="0462C1"/>
                </a:solidFill>
                <a:uFill>
                  <a:solidFill>
                    <a:srgbClr val="0462C1"/>
                  </a:solidFill>
                </a:uFill>
                <a:latin typeface="Calibri"/>
                <a:cs typeface="Calibri"/>
                <a:hlinkClick r:id="rId10"/>
              </a:rPr>
              <a:t> </a:t>
            </a:r>
            <a:r>
              <a:rPr sz="1800" u="heavy" spc="5" dirty="0">
                <a:solidFill>
                  <a:srgbClr val="0462C1"/>
                </a:solidFill>
                <a:uFill>
                  <a:solidFill>
                    <a:srgbClr val="0462C1"/>
                  </a:solidFill>
                </a:uFill>
                <a:latin typeface="Calibri"/>
                <a:cs typeface="Calibri"/>
                <a:hlinkClick r:id="rId10"/>
              </a:rPr>
              <a:t>code</a:t>
            </a:r>
            <a:endParaRPr sz="1800" dirty="0">
              <a:latin typeface="Calibri"/>
              <a:cs typeface="Calibri"/>
            </a:endParaRPr>
          </a:p>
        </p:txBody>
      </p:sp>
      <p:sp>
        <p:nvSpPr>
          <p:cNvPr id="28" name="object 28"/>
          <p:cNvSpPr txBox="1"/>
          <p:nvPr/>
        </p:nvSpPr>
        <p:spPr>
          <a:xfrm>
            <a:off x="11214989" y="6113199"/>
            <a:ext cx="197485" cy="252729"/>
          </a:xfrm>
          <a:prstGeom prst="rect">
            <a:avLst/>
          </a:prstGeom>
        </p:spPr>
        <p:txBody>
          <a:bodyPr vert="horz" wrap="square" lIns="0" tIns="0" rIns="0" bIns="0" rtlCol="0">
            <a:spAutoFit/>
          </a:bodyPr>
          <a:lstStyle/>
          <a:p>
            <a:pPr marL="38100">
              <a:lnSpc>
                <a:spcPts val="1810"/>
              </a:lnSpc>
            </a:pPr>
            <a:fld id="{81D60167-4931-47E6-BA6A-407CBD079E47}" type="slidenum">
              <a:rPr sz="1550" spc="90" dirty="0">
                <a:solidFill>
                  <a:srgbClr val="1C7CDB"/>
                </a:solidFill>
                <a:latin typeface="Microsoft Sans Serif"/>
                <a:cs typeface="Microsoft Sans Serif"/>
              </a:rPr>
              <a:t>10</a:t>
            </a:fld>
            <a:endParaRPr sz="1550">
              <a:latin typeface="Microsoft Sans Serif"/>
              <a:cs typeface="Microsoft Sans Serif"/>
            </a:endParaRPr>
          </a:p>
        </p:txBody>
      </p:sp>
      <p:sp>
        <p:nvSpPr>
          <p:cNvPr id="19" name="object 19"/>
          <p:cNvSpPr txBox="1"/>
          <p:nvPr/>
        </p:nvSpPr>
        <p:spPr>
          <a:xfrm>
            <a:off x="746125" y="2722816"/>
            <a:ext cx="2896235" cy="300355"/>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2</a:t>
            </a:r>
            <a:r>
              <a:rPr sz="1800" dirty="0">
                <a:latin typeface="Calibri"/>
                <a:cs typeface="Calibri"/>
              </a:rPr>
              <a:t>.</a:t>
            </a:r>
            <a:r>
              <a:rPr sz="1800" spc="30" dirty="0">
                <a:latin typeface="Calibri"/>
                <a:cs typeface="Calibri"/>
              </a:rPr>
              <a:t> </a:t>
            </a:r>
            <a:r>
              <a:rPr sz="1800" spc="10" dirty="0">
                <a:latin typeface="Calibri"/>
                <a:cs typeface="Calibri"/>
              </a:rPr>
              <a:t>C</a:t>
            </a:r>
            <a:r>
              <a:rPr sz="1800" spc="-30" dirty="0">
                <a:latin typeface="Calibri"/>
                <a:cs typeface="Calibri"/>
              </a:rPr>
              <a:t>r</a:t>
            </a:r>
            <a:r>
              <a:rPr sz="1800" dirty="0">
                <a:latin typeface="Calibri"/>
                <a:cs typeface="Calibri"/>
              </a:rPr>
              <a:t>e</a:t>
            </a:r>
            <a:r>
              <a:rPr sz="1800" spc="35" dirty="0">
                <a:latin typeface="Calibri"/>
                <a:cs typeface="Calibri"/>
              </a:rPr>
              <a:t>a</a:t>
            </a:r>
            <a:r>
              <a:rPr sz="1800" dirty="0">
                <a:latin typeface="Calibri"/>
                <a:cs typeface="Calibri"/>
              </a:rPr>
              <a:t>te</a:t>
            </a:r>
            <a:r>
              <a:rPr sz="1800" spc="-110" dirty="0">
                <a:latin typeface="Calibri"/>
                <a:cs typeface="Calibri"/>
              </a:rPr>
              <a:t> </a:t>
            </a:r>
            <a:r>
              <a:rPr sz="1800" spc="-10" dirty="0">
                <a:latin typeface="Calibri"/>
                <a:cs typeface="Calibri"/>
              </a:rPr>
              <a:t>B</a:t>
            </a:r>
            <a:r>
              <a:rPr sz="1800" dirty="0">
                <a:latin typeface="Calibri"/>
                <a:cs typeface="Calibri"/>
              </a:rPr>
              <a:t>e</a:t>
            </a:r>
            <a:r>
              <a:rPr sz="1800" spc="35" dirty="0">
                <a:latin typeface="Calibri"/>
                <a:cs typeface="Calibri"/>
              </a:rPr>
              <a:t>a</a:t>
            </a:r>
            <a:r>
              <a:rPr sz="1800" spc="25" dirty="0">
                <a:latin typeface="Calibri"/>
                <a:cs typeface="Calibri"/>
              </a:rPr>
              <a:t>u</a:t>
            </a:r>
            <a:r>
              <a:rPr sz="1800" dirty="0">
                <a:latin typeface="Calibri"/>
                <a:cs typeface="Calibri"/>
              </a:rPr>
              <a:t>t</a:t>
            </a:r>
            <a:r>
              <a:rPr sz="1800" spc="30" dirty="0">
                <a:latin typeface="Calibri"/>
                <a:cs typeface="Calibri"/>
              </a:rPr>
              <a:t>i</a:t>
            </a:r>
            <a:r>
              <a:rPr sz="1800" spc="-30" dirty="0">
                <a:latin typeface="Calibri"/>
                <a:cs typeface="Calibri"/>
              </a:rPr>
              <a:t>f</a:t>
            </a:r>
            <a:r>
              <a:rPr sz="1800" spc="25" dirty="0">
                <a:latin typeface="Calibri"/>
                <a:cs typeface="Calibri"/>
              </a:rPr>
              <a:t>u</a:t>
            </a:r>
            <a:r>
              <a:rPr sz="1800" spc="35" dirty="0">
                <a:latin typeface="Calibri"/>
                <a:cs typeface="Calibri"/>
              </a:rPr>
              <a:t>l</a:t>
            </a:r>
            <a:r>
              <a:rPr sz="1800" spc="-5" dirty="0">
                <a:latin typeface="Calibri"/>
                <a:cs typeface="Calibri"/>
              </a:rPr>
              <a:t>S</a:t>
            </a:r>
            <a:r>
              <a:rPr sz="1800" spc="20" dirty="0">
                <a:latin typeface="Calibri"/>
                <a:cs typeface="Calibri"/>
              </a:rPr>
              <a:t>o</a:t>
            </a:r>
            <a:r>
              <a:rPr sz="1800" spc="25" dirty="0">
                <a:latin typeface="Calibri"/>
                <a:cs typeface="Calibri"/>
              </a:rPr>
              <a:t>u</a:t>
            </a:r>
            <a:r>
              <a:rPr sz="1800" dirty="0">
                <a:latin typeface="Calibri"/>
                <a:cs typeface="Calibri"/>
              </a:rPr>
              <a:t>p</a:t>
            </a:r>
            <a:r>
              <a:rPr sz="1800" spc="-130" dirty="0">
                <a:latin typeface="Calibri"/>
                <a:cs typeface="Calibri"/>
              </a:rPr>
              <a:t> </a:t>
            </a:r>
            <a:r>
              <a:rPr sz="1800" spc="5" dirty="0">
                <a:latin typeface="Calibri"/>
                <a:cs typeface="Calibri"/>
              </a:rPr>
              <a:t>O</a:t>
            </a:r>
            <a:r>
              <a:rPr sz="1800" spc="25" dirty="0">
                <a:latin typeface="Calibri"/>
                <a:cs typeface="Calibri"/>
              </a:rPr>
              <a:t>b</a:t>
            </a:r>
            <a:r>
              <a:rPr sz="1800" spc="15" dirty="0">
                <a:latin typeface="Calibri"/>
                <a:cs typeface="Calibri"/>
              </a:rPr>
              <a:t>j</a:t>
            </a:r>
            <a:r>
              <a:rPr sz="1800" dirty="0">
                <a:latin typeface="Calibri"/>
                <a:cs typeface="Calibri"/>
              </a:rPr>
              <a:t>ect</a:t>
            </a:r>
            <a:endParaRPr sz="1800">
              <a:latin typeface="Calibri"/>
              <a:cs typeface="Calibri"/>
            </a:endParaRPr>
          </a:p>
        </p:txBody>
      </p:sp>
      <p:sp>
        <p:nvSpPr>
          <p:cNvPr id="20" name="object 20"/>
          <p:cNvSpPr txBox="1"/>
          <p:nvPr/>
        </p:nvSpPr>
        <p:spPr>
          <a:xfrm>
            <a:off x="746125" y="3771836"/>
            <a:ext cx="1541145" cy="300355"/>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3</a:t>
            </a:r>
            <a:r>
              <a:rPr sz="1800" dirty="0">
                <a:latin typeface="Calibri"/>
                <a:cs typeface="Calibri"/>
              </a:rPr>
              <a:t>.</a:t>
            </a:r>
            <a:r>
              <a:rPr sz="1800" spc="30" dirty="0">
                <a:latin typeface="Calibri"/>
                <a:cs typeface="Calibri"/>
              </a:rPr>
              <a:t> </a:t>
            </a:r>
            <a:r>
              <a:rPr sz="1800" spc="-5" dirty="0">
                <a:latin typeface="Calibri"/>
                <a:cs typeface="Calibri"/>
              </a:rPr>
              <a:t>F</a:t>
            </a:r>
            <a:r>
              <a:rPr sz="1800" spc="25" dirty="0">
                <a:latin typeface="Calibri"/>
                <a:cs typeface="Calibri"/>
              </a:rPr>
              <a:t>in</a:t>
            </a:r>
            <a:r>
              <a:rPr sz="1800" dirty="0">
                <a:latin typeface="Calibri"/>
                <a:cs typeface="Calibri"/>
              </a:rPr>
              <a:t>d</a:t>
            </a:r>
            <a:r>
              <a:rPr sz="1800" spc="-85" dirty="0">
                <a:latin typeface="Calibri"/>
                <a:cs typeface="Calibri"/>
              </a:rPr>
              <a:t> </a:t>
            </a:r>
            <a:r>
              <a:rPr sz="1800" spc="30" dirty="0">
                <a:latin typeface="Calibri"/>
                <a:cs typeface="Calibri"/>
              </a:rPr>
              <a:t>a</a:t>
            </a:r>
            <a:r>
              <a:rPr sz="1800" spc="35" dirty="0">
                <a:latin typeface="Calibri"/>
                <a:cs typeface="Calibri"/>
              </a:rPr>
              <a:t>l</a:t>
            </a:r>
            <a:r>
              <a:rPr sz="1800" dirty="0">
                <a:latin typeface="Calibri"/>
                <a:cs typeface="Calibri"/>
              </a:rPr>
              <a:t>l</a:t>
            </a:r>
            <a:r>
              <a:rPr sz="1800" spc="-75" dirty="0">
                <a:latin typeface="Calibri"/>
                <a:cs typeface="Calibri"/>
              </a:rPr>
              <a:t> </a:t>
            </a:r>
            <a:r>
              <a:rPr sz="1800" dirty="0">
                <a:latin typeface="Calibri"/>
                <a:cs typeface="Calibri"/>
              </a:rPr>
              <a:t>t</a:t>
            </a:r>
            <a:r>
              <a:rPr sz="1800" spc="30" dirty="0">
                <a:latin typeface="Calibri"/>
                <a:cs typeface="Calibri"/>
              </a:rPr>
              <a:t>a</a:t>
            </a:r>
            <a:r>
              <a:rPr sz="1800" spc="25" dirty="0">
                <a:latin typeface="Calibri"/>
                <a:cs typeface="Calibri"/>
              </a:rPr>
              <a:t>b</a:t>
            </a:r>
            <a:r>
              <a:rPr sz="1800" spc="35" dirty="0">
                <a:latin typeface="Calibri"/>
                <a:cs typeface="Calibri"/>
              </a:rPr>
              <a:t>l</a:t>
            </a:r>
            <a:r>
              <a:rPr sz="1800" dirty="0">
                <a:latin typeface="Calibri"/>
                <a:cs typeface="Calibri"/>
              </a:rPr>
              <a:t>es</a:t>
            </a:r>
            <a:endParaRPr sz="1800">
              <a:latin typeface="Calibri"/>
              <a:cs typeface="Calibri"/>
            </a:endParaRPr>
          </a:p>
        </p:txBody>
      </p:sp>
      <p:sp>
        <p:nvSpPr>
          <p:cNvPr id="21" name="object 21"/>
          <p:cNvSpPr txBox="1"/>
          <p:nvPr/>
        </p:nvSpPr>
        <p:spPr>
          <a:xfrm>
            <a:off x="746125" y="4725987"/>
            <a:ext cx="1999614" cy="300355"/>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4.</a:t>
            </a:r>
            <a:r>
              <a:rPr sz="1800" spc="15" dirty="0">
                <a:latin typeface="Calibri"/>
                <a:cs typeface="Calibri"/>
              </a:rPr>
              <a:t> </a:t>
            </a:r>
            <a:r>
              <a:rPr sz="1800" spc="-5" dirty="0">
                <a:latin typeface="Calibri"/>
                <a:cs typeface="Calibri"/>
              </a:rPr>
              <a:t>Get</a:t>
            </a:r>
            <a:r>
              <a:rPr sz="1800" spc="-50" dirty="0">
                <a:latin typeface="Calibri"/>
                <a:cs typeface="Calibri"/>
              </a:rPr>
              <a:t> </a:t>
            </a:r>
            <a:r>
              <a:rPr sz="1800" spc="5" dirty="0">
                <a:latin typeface="Calibri"/>
                <a:cs typeface="Calibri"/>
              </a:rPr>
              <a:t>column</a:t>
            </a:r>
            <a:r>
              <a:rPr sz="1800" spc="-95" dirty="0">
                <a:latin typeface="Calibri"/>
                <a:cs typeface="Calibri"/>
              </a:rPr>
              <a:t> </a:t>
            </a:r>
            <a:r>
              <a:rPr sz="1800" spc="5" dirty="0">
                <a:latin typeface="Calibri"/>
                <a:cs typeface="Calibri"/>
              </a:rPr>
              <a:t>names</a:t>
            </a:r>
            <a:endParaRPr sz="1800">
              <a:latin typeface="Calibri"/>
              <a:cs typeface="Calibri"/>
            </a:endParaRPr>
          </a:p>
        </p:txBody>
      </p:sp>
      <p:sp>
        <p:nvSpPr>
          <p:cNvPr id="22" name="object 22"/>
          <p:cNvSpPr txBox="1"/>
          <p:nvPr/>
        </p:nvSpPr>
        <p:spPr>
          <a:xfrm>
            <a:off x="4492244" y="1683067"/>
            <a:ext cx="1861185" cy="300355"/>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5</a:t>
            </a:r>
            <a:r>
              <a:rPr sz="1800" dirty="0">
                <a:latin typeface="Calibri"/>
                <a:cs typeface="Calibri"/>
              </a:rPr>
              <a:t>.</a:t>
            </a:r>
            <a:r>
              <a:rPr sz="1800" spc="30" dirty="0">
                <a:latin typeface="Calibri"/>
                <a:cs typeface="Calibri"/>
              </a:rPr>
              <a:t> </a:t>
            </a:r>
            <a:r>
              <a:rPr sz="1800" spc="10" dirty="0">
                <a:latin typeface="Calibri"/>
                <a:cs typeface="Calibri"/>
              </a:rPr>
              <a:t>C</a:t>
            </a:r>
            <a:r>
              <a:rPr sz="1800" spc="-30" dirty="0">
                <a:latin typeface="Calibri"/>
                <a:cs typeface="Calibri"/>
              </a:rPr>
              <a:t>r</a:t>
            </a:r>
            <a:r>
              <a:rPr sz="1800" dirty="0">
                <a:latin typeface="Calibri"/>
                <a:cs typeface="Calibri"/>
              </a:rPr>
              <a:t>e</a:t>
            </a:r>
            <a:r>
              <a:rPr sz="1800" spc="35" dirty="0">
                <a:latin typeface="Calibri"/>
                <a:cs typeface="Calibri"/>
              </a:rPr>
              <a:t>a</a:t>
            </a:r>
            <a:r>
              <a:rPr sz="1800" dirty="0">
                <a:latin typeface="Calibri"/>
                <a:cs typeface="Calibri"/>
              </a:rPr>
              <a:t>te</a:t>
            </a:r>
            <a:r>
              <a:rPr sz="1800" spc="-110" dirty="0">
                <a:latin typeface="Calibri"/>
                <a:cs typeface="Calibri"/>
              </a:rPr>
              <a:t> </a:t>
            </a:r>
            <a:r>
              <a:rPr sz="1800" spc="25" dirty="0">
                <a:latin typeface="Calibri"/>
                <a:cs typeface="Calibri"/>
              </a:rPr>
              <a:t>d</a:t>
            </a:r>
            <a:r>
              <a:rPr sz="1800" spc="35" dirty="0">
                <a:latin typeface="Calibri"/>
                <a:cs typeface="Calibri"/>
              </a:rPr>
              <a:t>i</a:t>
            </a:r>
            <a:r>
              <a:rPr sz="1800" spc="-15" dirty="0">
                <a:latin typeface="Calibri"/>
                <a:cs typeface="Calibri"/>
              </a:rPr>
              <a:t>c</a:t>
            </a:r>
            <a:r>
              <a:rPr sz="1800" dirty="0">
                <a:latin typeface="Calibri"/>
                <a:cs typeface="Calibri"/>
              </a:rPr>
              <a:t>t</a:t>
            </a:r>
            <a:r>
              <a:rPr sz="1800" spc="30" dirty="0">
                <a:latin typeface="Calibri"/>
                <a:cs typeface="Calibri"/>
              </a:rPr>
              <a:t>i</a:t>
            </a:r>
            <a:r>
              <a:rPr sz="1800" spc="20" dirty="0">
                <a:latin typeface="Calibri"/>
                <a:cs typeface="Calibri"/>
              </a:rPr>
              <a:t>o</a:t>
            </a:r>
            <a:r>
              <a:rPr sz="1800" spc="25" dirty="0">
                <a:latin typeface="Calibri"/>
                <a:cs typeface="Calibri"/>
              </a:rPr>
              <a:t>n</a:t>
            </a:r>
            <a:r>
              <a:rPr sz="1800" spc="30" dirty="0">
                <a:latin typeface="Calibri"/>
                <a:cs typeface="Calibri"/>
              </a:rPr>
              <a:t>a</a:t>
            </a:r>
            <a:r>
              <a:rPr sz="1800" spc="-30" dirty="0">
                <a:latin typeface="Calibri"/>
                <a:cs typeface="Calibri"/>
              </a:rPr>
              <a:t>r</a:t>
            </a:r>
            <a:r>
              <a:rPr sz="1800" dirty="0">
                <a:latin typeface="Calibri"/>
                <a:cs typeface="Calibri"/>
              </a:rPr>
              <a:t>y</a:t>
            </a:r>
            <a:endParaRPr sz="1800">
              <a:latin typeface="Calibri"/>
              <a:cs typeface="Calibri"/>
            </a:endParaRPr>
          </a:p>
        </p:txBody>
      </p:sp>
      <p:sp>
        <p:nvSpPr>
          <p:cNvPr id="23" name="object 23"/>
          <p:cNvSpPr txBox="1"/>
          <p:nvPr/>
        </p:nvSpPr>
        <p:spPr>
          <a:xfrm>
            <a:off x="8800718" y="1521142"/>
            <a:ext cx="1793239" cy="300355"/>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6.</a:t>
            </a:r>
            <a:r>
              <a:rPr sz="1800" spc="10" dirty="0">
                <a:latin typeface="Calibri"/>
                <a:cs typeface="Calibri"/>
              </a:rPr>
              <a:t> Add</a:t>
            </a:r>
            <a:r>
              <a:rPr sz="1800" spc="-95" dirty="0">
                <a:latin typeface="Calibri"/>
                <a:cs typeface="Calibri"/>
              </a:rPr>
              <a:t> </a:t>
            </a:r>
            <a:r>
              <a:rPr sz="1800" spc="15" dirty="0">
                <a:latin typeface="Calibri"/>
                <a:cs typeface="Calibri"/>
              </a:rPr>
              <a:t>data</a:t>
            </a:r>
            <a:r>
              <a:rPr sz="1800" spc="-90" dirty="0">
                <a:latin typeface="Calibri"/>
                <a:cs typeface="Calibri"/>
              </a:rPr>
              <a:t> </a:t>
            </a:r>
            <a:r>
              <a:rPr sz="1800" dirty="0">
                <a:latin typeface="Calibri"/>
                <a:cs typeface="Calibri"/>
              </a:rPr>
              <a:t>to</a:t>
            </a:r>
            <a:r>
              <a:rPr sz="1800" spc="-30" dirty="0">
                <a:latin typeface="Calibri"/>
                <a:cs typeface="Calibri"/>
              </a:rPr>
              <a:t> </a:t>
            </a:r>
            <a:r>
              <a:rPr sz="1800" spc="-15" dirty="0">
                <a:latin typeface="Calibri"/>
                <a:cs typeface="Calibri"/>
              </a:rPr>
              <a:t>keys</a:t>
            </a:r>
            <a:endParaRPr sz="1800">
              <a:latin typeface="Calibri"/>
              <a:cs typeface="Calibri"/>
            </a:endParaRPr>
          </a:p>
        </p:txBody>
      </p:sp>
      <p:sp>
        <p:nvSpPr>
          <p:cNvPr id="24" name="object 24"/>
          <p:cNvSpPr txBox="1"/>
          <p:nvPr/>
        </p:nvSpPr>
        <p:spPr>
          <a:xfrm>
            <a:off x="8972550" y="3132772"/>
            <a:ext cx="2165985" cy="208915"/>
          </a:xfrm>
          <a:prstGeom prst="rect">
            <a:avLst/>
          </a:prstGeom>
        </p:spPr>
        <p:txBody>
          <a:bodyPr vert="horz" wrap="square" lIns="0" tIns="12700" rIns="0" bIns="0" rtlCol="0">
            <a:spAutoFit/>
          </a:bodyPr>
          <a:lstStyle/>
          <a:p>
            <a:pPr marL="12700">
              <a:lnSpc>
                <a:spcPct val="100000"/>
              </a:lnSpc>
              <a:spcBef>
                <a:spcPts val="100"/>
              </a:spcBef>
            </a:pPr>
            <a:r>
              <a:rPr sz="1200" b="1" u="sng" spc="5" dirty="0">
                <a:uFill>
                  <a:solidFill>
                    <a:srgbClr val="000000"/>
                  </a:solidFill>
                </a:uFill>
                <a:latin typeface="Calibri"/>
                <a:cs typeface="Calibri"/>
              </a:rPr>
              <a:t>See</a:t>
            </a:r>
            <a:r>
              <a:rPr sz="1200" b="1" u="sng" spc="-60" dirty="0">
                <a:uFill>
                  <a:solidFill>
                    <a:srgbClr val="000000"/>
                  </a:solidFill>
                </a:uFill>
                <a:latin typeface="Calibri"/>
                <a:cs typeface="Calibri"/>
              </a:rPr>
              <a:t> </a:t>
            </a:r>
            <a:r>
              <a:rPr sz="1200" b="1" u="sng" spc="15" dirty="0">
                <a:uFill>
                  <a:solidFill>
                    <a:srgbClr val="000000"/>
                  </a:solidFill>
                </a:uFill>
                <a:latin typeface="Calibri"/>
                <a:cs typeface="Calibri"/>
              </a:rPr>
              <a:t>notebook</a:t>
            </a:r>
            <a:r>
              <a:rPr sz="1200" b="1" u="sng" spc="-25" dirty="0">
                <a:uFill>
                  <a:solidFill>
                    <a:srgbClr val="000000"/>
                  </a:solidFill>
                </a:uFill>
                <a:latin typeface="Calibri"/>
                <a:cs typeface="Calibri"/>
              </a:rPr>
              <a:t> </a:t>
            </a:r>
            <a:r>
              <a:rPr sz="1200" b="1" u="sng" spc="5" dirty="0">
                <a:uFill>
                  <a:solidFill>
                    <a:srgbClr val="000000"/>
                  </a:solidFill>
                </a:uFill>
                <a:latin typeface="Calibri"/>
                <a:cs typeface="Calibri"/>
              </a:rPr>
              <a:t>for</a:t>
            </a:r>
            <a:r>
              <a:rPr sz="1200" b="1" u="sng" spc="-35" dirty="0">
                <a:uFill>
                  <a:solidFill>
                    <a:srgbClr val="000000"/>
                  </a:solidFill>
                </a:uFill>
                <a:latin typeface="Calibri"/>
                <a:cs typeface="Calibri"/>
              </a:rPr>
              <a:t> </a:t>
            </a:r>
            <a:r>
              <a:rPr sz="1200" b="1" u="sng" spc="15" dirty="0">
                <a:uFill>
                  <a:solidFill>
                    <a:srgbClr val="000000"/>
                  </a:solidFill>
                </a:uFill>
                <a:latin typeface="Calibri"/>
                <a:cs typeface="Calibri"/>
              </a:rPr>
              <a:t>the</a:t>
            </a:r>
            <a:r>
              <a:rPr sz="1200" b="1" u="sng" spc="-55" dirty="0">
                <a:uFill>
                  <a:solidFill>
                    <a:srgbClr val="000000"/>
                  </a:solidFill>
                </a:uFill>
                <a:latin typeface="Calibri"/>
                <a:cs typeface="Calibri"/>
              </a:rPr>
              <a:t> </a:t>
            </a:r>
            <a:r>
              <a:rPr sz="1200" b="1" u="sng" spc="-5" dirty="0">
                <a:uFill>
                  <a:solidFill>
                    <a:srgbClr val="000000"/>
                  </a:solidFill>
                </a:uFill>
                <a:latin typeface="Calibri"/>
                <a:cs typeface="Calibri"/>
              </a:rPr>
              <a:t>rest</a:t>
            </a:r>
            <a:r>
              <a:rPr sz="1200" b="1" u="sng" spc="-20" dirty="0">
                <a:uFill>
                  <a:solidFill>
                    <a:srgbClr val="000000"/>
                  </a:solidFill>
                </a:uFill>
                <a:latin typeface="Calibri"/>
                <a:cs typeface="Calibri"/>
              </a:rPr>
              <a:t> </a:t>
            </a:r>
            <a:r>
              <a:rPr sz="1200" b="1" u="sng" spc="10" dirty="0">
                <a:uFill>
                  <a:solidFill>
                    <a:srgbClr val="000000"/>
                  </a:solidFill>
                </a:uFill>
                <a:latin typeface="Calibri"/>
                <a:cs typeface="Calibri"/>
              </a:rPr>
              <a:t>of</a:t>
            </a:r>
            <a:r>
              <a:rPr sz="1200" b="1" u="sng" spc="-55" dirty="0">
                <a:uFill>
                  <a:solidFill>
                    <a:srgbClr val="000000"/>
                  </a:solidFill>
                </a:uFill>
                <a:latin typeface="Calibri"/>
                <a:cs typeface="Calibri"/>
              </a:rPr>
              <a:t> </a:t>
            </a:r>
            <a:r>
              <a:rPr sz="1200" b="1" u="sng" spc="15" dirty="0">
                <a:uFill>
                  <a:solidFill>
                    <a:srgbClr val="000000"/>
                  </a:solidFill>
                </a:uFill>
                <a:latin typeface="Calibri"/>
                <a:cs typeface="Calibri"/>
              </a:rPr>
              <a:t>code</a:t>
            </a:r>
            <a:endParaRPr sz="1200">
              <a:latin typeface="Calibri"/>
              <a:cs typeface="Calibri"/>
            </a:endParaRPr>
          </a:p>
        </p:txBody>
      </p:sp>
      <p:sp>
        <p:nvSpPr>
          <p:cNvPr id="25" name="object 25"/>
          <p:cNvSpPr txBox="1"/>
          <p:nvPr/>
        </p:nvSpPr>
        <p:spPr>
          <a:xfrm>
            <a:off x="8419465" y="3686111"/>
            <a:ext cx="3383279" cy="300355"/>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7.</a:t>
            </a:r>
            <a:r>
              <a:rPr sz="1800" spc="40" dirty="0">
                <a:latin typeface="Calibri"/>
                <a:cs typeface="Calibri"/>
              </a:rPr>
              <a:t> </a:t>
            </a:r>
            <a:r>
              <a:rPr sz="1800" dirty="0">
                <a:latin typeface="Calibri"/>
                <a:cs typeface="Calibri"/>
              </a:rPr>
              <a:t>Create</a:t>
            </a:r>
            <a:r>
              <a:rPr sz="1800" spc="-105" dirty="0">
                <a:latin typeface="Calibri"/>
                <a:cs typeface="Calibri"/>
              </a:rPr>
              <a:t> </a:t>
            </a:r>
            <a:r>
              <a:rPr sz="1800" spc="5" dirty="0">
                <a:latin typeface="Calibri"/>
                <a:cs typeface="Calibri"/>
              </a:rPr>
              <a:t>dataframe</a:t>
            </a:r>
            <a:r>
              <a:rPr sz="1800" spc="-175" dirty="0">
                <a:latin typeface="Calibri"/>
                <a:cs typeface="Calibri"/>
              </a:rPr>
              <a:t> </a:t>
            </a:r>
            <a:r>
              <a:rPr sz="1800" spc="-10" dirty="0">
                <a:latin typeface="Calibri"/>
                <a:cs typeface="Calibri"/>
              </a:rPr>
              <a:t>from</a:t>
            </a:r>
            <a:r>
              <a:rPr sz="1800" spc="30" dirty="0">
                <a:latin typeface="Calibri"/>
                <a:cs typeface="Calibri"/>
              </a:rPr>
              <a:t> </a:t>
            </a:r>
            <a:r>
              <a:rPr sz="1800" spc="10" dirty="0">
                <a:latin typeface="Calibri"/>
                <a:cs typeface="Calibri"/>
              </a:rPr>
              <a:t>dictionary</a:t>
            </a:r>
            <a:endParaRPr sz="1800">
              <a:latin typeface="Calibri"/>
              <a:cs typeface="Calibri"/>
            </a:endParaRPr>
          </a:p>
        </p:txBody>
      </p:sp>
      <p:sp>
        <p:nvSpPr>
          <p:cNvPr id="26" name="object 26"/>
          <p:cNvSpPr txBox="1"/>
          <p:nvPr/>
        </p:nvSpPr>
        <p:spPr>
          <a:xfrm>
            <a:off x="8800718" y="4783137"/>
            <a:ext cx="1455420" cy="300355"/>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8.</a:t>
            </a:r>
            <a:r>
              <a:rPr sz="1800" spc="5" dirty="0">
                <a:latin typeface="Calibri"/>
                <a:cs typeface="Calibri"/>
              </a:rPr>
              <a:t> </a:t>
            </a:r>
            <a:r>
              <a:rPr sz="1800" dirty="0">
                <a:latin typeface="Calibri"/>
                <a:cs typeface="Calibri"/>
              </a:rPr>
              <a:t>Export</a:t>
            </a:r>
            <a:r>
              <a:rPr sz="1800" spc="-55" dirty="0">
                <a:latin typeface="Calibri"/>
                <a:cs typeface="Calibri"/>
              </a:rPr>
              <a:t> </a:t>
            </a:r>
            <a:r>
              <a:rPr sz="1800" dirty="0">
                <a:latin typeface="Calibri"/>
                <a:cs typeface="Calibri"/>
              </a:rPr>
              <a:t>to</a:t>
            </a:r>
            <a:r>
              <a:rPr sz="1800" spc="-30" dirty="0">
                <a:latin typeface="Calibri"/>
                <a:cs typeface="Calibri"/>
              </a:rPr>
              <a:t> </a:t>
            </a:r>
            <a:r>
              <a:rPr sz="1800" spc="10" dirty="0">
                <a:latin typeface="Calibri"/>
                <a:cs typeface="Calibri"/>
              </a:rPr>
              <a:t>file</a:t>
            </a:r>
            <a:endParaRPr sz="1800">
              <a:latin typeface="Calibri"/>
              <a:cs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16691" y="6090602"/>
            <a:ext cx="273050" cy="266065"/>
          </a:xfrm>
          <a:prstGeom prst="rect">
            <a:avLst/>
          </a:prstGeom>
        </p:spPr>
        <p:txBody>
          <a:bodyPr vert="horz" wrap="square" lIns="0" tIns="15875" rIns="0" bIns="0" rtlCol="0">
            <a:spAutoFit/>
          </a:bodyPr>
          <a:lstStyle/>
          <a:p>
            <a:pPr marL="12700">
              <a:lnSpc>
                <a:spcPct val="100000"/>
              </a:lnSpc>
              <a:spcBef>
                <a:spcPts val="125"/>
              </a:spcBef>
            </a:pPr>
            <a:r>
              <a:rPr sz="1550" spc="110" dirty="0">
                <a:solidFill>
                  <a:srgbClr val="1C7CDB"/>
                </a:solidFill>
                <a:latin typeface="Microsoft Sans Serif"/>
                <a:cs typeface="Microsoft Sans Serif"/>
              </a:rPr>
              <a:t>10</a:t>
            </a:r>
            <a:endParaRPr sz="1550">
              <a:latin typeface="Microsoft Sans Serif"/>
              <a:cs typeface="Microsoft Sans Serif"/>
            </a:endParaRPr>
          </a:p>
        </p:txBody>
      </p:sp>
      <p:sp>
        <p:nvSpPr>
          <p:cNvPr id="3" name="object 3"/>
          <p:cNvSpPr txBox="1"/>
          <p:nvPr/>
        </p:nvSpPr>
        <p:spPr>
          <a:xfrm>
            <a:off x="849312" y="1772794"/>
            <a:ext cx="8385175" cy="1476375"/>
          </a:xfrm>
          <a:prstGeom prst="rect">
            <a:avLst/>
          </a:prstGeom>
        </p:spPr>
        <p:txBody>
          <a:bodyPr vert="horz" wrap="square" lIns="0" tIns="62865" rIns="0" bIns="0" rtlCol="0">
            <a:spAutoFit/>
          </a:bodyPr>
          <a:lstStyle/>
          <a:p>
            <a:pPr marL="241300" indent="-229235">
              <a:lnSpc>
                <a:spcPct val="100000"/>
              </a:lnSpc>
              <a:spcBef>
                <a:spcPts val="495"/>
              </a:spcBef>
              <a:buFont typeface="Arial MT"/>
              <a:buChar char="•"/>
              <a:tabLst>
                <a:tab pos="241300" algn="l"/>
                <a:tab pos="241935" algn="l"/>
              </a:tabLst>
            </a:pPr>
            <a:r>
              <a:rPr sz="1800" spc="-50" dirty="0">
                <a:latin typeface="Microsoft Sans Serif"/>
                <a:cs typeface="Microsoft Sans Serif"/>
              </a:rPr>
              <a:t>In</a:t>
            </a:r>
            <a:r>
              <a:rPr sz="1800" spc="-10" dirty="0">
                <a:latin typeface="Microsoft Sans Serif"/>
                <a:cs typeface="Microsoft Sans Serif"/>
              </a:rPr>
              <a:t> </a:t>
            </a:r>
            <a:r>
              <a:rPr sz="1800" spc="-15" dirty="0">
                <a:latin typeface="Microsoft Sans Serif"/>
                <a:cs typeface="Microsoft Sans Serif"/>
              </a:rPr>
              <a:t>the</a:t>
            </a:r>
            <a:r>
              <a:rPr sz="1800" spc="60" dirty="0">
                <a:latin typeface="Microsoft Sans Serif"/>
                <a:cs typeface="Microsoft Sans Serif"/>
              </a:rPr>
              <a:t> </a:t>
            </a:r>
            <a:r>
              <a:rPr sz="1800" spc="-35" dirty="0">
                <a:latin typeface="Microsoft Sans Serif"/>
                <a:cs typeface="Microsoft Sans Serif"/>
              </a:rPr>
              <a:t>dataset,</a:t>
            </a:r>
            <a:r>
              <a:rPr sz="1800" spc="-65" dirty="0">
                <a:latin typeface="Microsoft Sans Serif"/>
                <a:cs typeface="Microsoft Sans Serif"/>
              </a:rPr>
              <a:t> </a:t>
            </a:r>
            <a:r>
              <a:rPr sz="1800" spc="-30" dirty="0">
                <a:latin typeface="Microsoft Sans Serif"/>
                <a:cs typeface="Microsoft Sans Serif"/>
              </a:rPr>
              <a:t>there</a:t>
            </a:r>
            <a:r>
              <a:rPr sz="1800" spc="60" dirty="0">
                <a:latin typeface="Microsoft Sans Serif"/>
                <a:cs typeface="Microsoft Sans Serif"/>
              </a:rPr>
              <a:t> </a:t>
            </a:r>
            <a:r>
              <a:rPr sz="1800" spc="-75" dirty="0">
                <a:latin typeface="Microsoft Sans Serif"/>
                <a:cs typeface="Microsoft Sans Serif"/>
              </a:rPr>
              <a:t>are</a:t>
            </a:r>
            <a:r>
              <a:rPr sz="1800" spc="55" dirty="0">
                <a:latin typeface="Microsoft Sans Serif"/>
                <a:cs typeface="Microsoft Sans Serif"/>
              </a:rPr>
              <a:t> </a:t>
            </a:r>
            <a:r>
              <a:rPr sz="1800" spc="-65" dirty="0">
                <a:latin typeface="Microsoft Sans Serif"/>
                <a:cs typeface="Microsoft Sans Serif"/>
              </a:rPr>
              <a:t>several</a:t>
            </a:r>
            <a:r>
              <a:rPr sz="1800" spc="70" dirty="0">
                <a:latin typeface="Microsoft Sans Serif"/>
                <a:cs typeface="Microsoft Sans Serif"/>
              </a:rPr>
              <a:t> </a:t>
            </a:r>
            <a:r>
              <a:rPr sz="1800" spc="-100" dirty="0">
                <a:latin typeface="Microsoft Sans Serif"/>
                <a:cs typeface="Microsoft Sans Serif"/>
              </a:rPr>
              <a:t>cases</a:t>
            </a:r>
            <a:r>
              <a:rPr sz="1800" spc="10" dirty="0">
                <a:latin typeface="Microsoft Sans Serif"/>
                <a:cs typeface="Microsoft Sans Serif"/>
              </a:rPr>
              <a:t> </a:t>
            </a:r>
            <a:r>
              <a:rPr sz="1800" spc="-55" dirty="0">
                <a:latin typeface="Microsoft Sans Serif"/>
                <a:cs typeface="Microsoft Sans Serif"/>
              </a:rPr>
              <a:t>where</a:t>
            </a:r>
            <a:r>
              <a:rPr sz="1800" spc="60" dirty="0">
                <a:latin typeface="Microsoft Sans Serif"/>
                <a:cs typeface="Microsoft Sans Serif"/>
              </a:rPr>
              <a:t> </a:t>
            </a:r>
            <a:r>
              <a:rPr sz="1800" spc="-15" dirty="0">
                <a:latin typeface="Microsoft Sans Serif"/>
                <a:cs typeface="Microsoft Sans Serif"/>
              </a:rPr>
              <a:t>the</a:t>
            </a:r>
            <a:r>
              <a:rPr sz="1800" spc="-25" dirty="0">
                <a:latin typeface="Microsoft Sans Serif"/>
                <a:cs typeface="Microsoft Sans Serif"/>
              </a:rPr>
              <a:t> </a:t>
            </a:r>
            <a:r>
              <a:rPr sz="1800" spc="-15" dirty="0">
                <a:latin typeface="Microsoft Sans Serif"/>
                <a:cs typeface="Microsoft Sans Serif"/>
              </a:rPr>
              <a:t>booster</a:t>
            </a:r>
            <a:r>
              <a:rPr sz="1800" spc="35" dirty="0">
                <a:latin typeface="Microsoft Sans Serif"/>
                <a:cs typeface="Microsoft Sans Serif"/>
              </a:rPr>
              <a:t> </a:t>
            </a:r>
            <a:r>
              <a:rPr sz="1800" spc="30" dirty="0">
                <a:latin typeface="Microsoft Sans Serif"/>
                <a:cs typeface="Microsoft Sans Serif"/>
              </a:rPr>
              <a:t>did</a:t>
            </a:r>
            <a:r>
              <a:rPr sz="1800" spc="15" dirty="0">
                <a:latin typeface="Microsoft Sans Serif"/>
                <a:cs typeface="Microsoft Sans Serif"/>
              </a:rPr>
              <a:t> </a:t>
            </a:r>
            <a:r>
              <a:rPr sz="1800" spc="5" dirty="0">
                <a:latin typeface="Microsoft Sans Serif"/>
                <a:cs typeface="Microsoft Sans Serif"/>
              </a:rPr>
              <a:t>not</a:t>
            </a:r>
            <a:r>
              <a:rPr sz="1800" spc="70" dirty="0">
                <a:latin typeface="Microsoft Sans Serif"/>
                <a:cs typeface="Microsoft Sans Serif"/>
              </a:rPr>
              <a:t> </a:t>
            </a:r>
            <a:r>
              <a:rPr sz="1800" spc="-25" dirty="0">
                <a:latin typeface="Microsoft Sans Serif"/>
                <a:cs typeface="Microsoft Sans Serif"/>
              </a:rPr>
              <a:t>land</a:t>
            </a:r>
            <a:r>
              <a:rPr sz="1800" spc="15" dirty="0">
                <a:latin typeface="Microsoft Sans Serif"/>
                <a:cs typeface="Microsoft Sans Serif"/>
              </a:rPr>
              <a:t> </a:t>
            </a:r>
            <a:r>
              <a:rPr sz="1800" spc="-65" dirty="0">
                <a:latin typeface="Microsoft Sans Serif"/>
                <a:cs typeface="Microsoft Sans Serif"/>
              </a:rPr>
              <a:t>successully.</a:t>
            </a:r>
            <a:endParaRPr sz="1800">
              <a:latin typeface="Microsoft Sans Serif"/>
              <a:cs typeface="Microsoft Sans Serif"/>
            </a:endParaRPr>
          </a:p>
          <a:p>
            <a:pPr marL="699135" lvl="1" indent="-229870">
              <a:lnSpc>
                <a:spcPct val="100000"/>
              </a:lnSpc>
              <a:spcBef>
                <a:spcPts val="345"/>
              </a:spcBef>
              <a:buFont typeface="Arial MT"/>
              <a:buChar char="•"/>
              <a:tabLst>
                <a:tab pos="699135" algn="l"/>
                <a:tab pos="699770" algn="l"/>
              </a:tabLst>
            </a:pPr>
            <a:r>
              <a:rPr sz="1400" spc="-40" dirty="0">
                <a:latin typeface="Microsoft Sans Serif"/>
                <a:cs typeface="Microsoft Sans Serif"/>
              </a:rPr>
              <a:t>True </a:t>
            </a:r>
            <a:r>
              <a:rPr sz="1400" spc="-80" dirty="0">
                <a:latin typeface="Microsoft Sans Serif"/>
                <a:cs typeface="Microsoft Sans Serif"/>
              </a:rPr>
              <a:t>Ocean,</a:t>
            </a:r>
            <a:r>
              <a:rPr sz="1400" spc="-25" dirty="0">
                <a:latin typeface="Microsoft Sans Serif"/>
                <a:cs typeface="Microsoft Sans Serif"/>
              </a:rPr>
              <a:t> </a:t>
            </a:r>
            <a:r>
              <a:rPr sz="1400" spc="-40" dirty="0">
                <a:latin typeface="Microsoft Sans Serif"/>
                <a:cs typeface="Microsoft Sans Serif"/>
              </a:rPr>
              <a:t>True</a:t>
            </a:r>
            <a:r>
              <a:rPr sz="1400" spc="-35" dirty="0">
                <a:latin typeface="Microsoft Sans Serif"/>
                <a:cs typeface="Microsoft Sans Serif"/>
              </a:rPr>
              <a:t> </a:t>
            </a:r>
            <a:r>
              <a:rPr sz="1400" spc="-120" dirty="0">
                <a:latin typeface="Microsoft Sans Serif"/>
                <a:cs typeface="Microsoft Sans Serif"/>
              </a:rPr>
              <a:t>RTLS,</a:t>
            </a:r>
            <a:r>
              <a:rPr sz="1400" spc="-100" dirty="0">
                <a:latin typeface="Microsoft Sans Serif"/>
                <a:cs typeface="Microsoft Sans Serif"/>
              </a:rPr>
              <a:t> </a:t>
            </a:r>
            <a:r>
              <a:rPr sz="1400" spc="-40" dirty="0">
                <a:latin typeface="Microsoft Sans Serif"/>
                <a:cs typeface="Microsoft Sans Serif"/>
              </a:rPr>
              <a:t>True</a:t>
            </a:r>
            <a:r>
              <a:rPr sz="1400" spc="-35" dirty="0">
                <a:latin typeface="Microsoft Sans Serif"/>
                <a:cs typeface="Microsoft Sans Serif"/>
              </a:rPr>
              <a:t> </a:t>
            </a:r>
            <a:r>
              <a:rPr sz="1400" spc="-110" dirty="0">
                <a:latin typeface="Microsoft Sans Serif"/>
                <a:cs typeface="Microsoft Sans Serif"/>
              </a:rPr>
              <a:t>ASDS</a:t>
            </a:r>
            <a:r>
              <a:rPr sz="1400" spc="-5" dirty="0">
                <a:latin typeface="Microsoft Sans Serif"/>
                <a:cs typeface="Microsoft Sans Serif"/>
              </a:rPr>
              <a:t> </a:t>
            </a:r>
            <a:r>
              <a:rPr sz="1400" spc="-60" dirty="0">
                <a:latin typeface="Microsoft Sans Serif"/>
                <a:cs typeface="Microsoft Sans Serif"/>
              </a:rPr>
              <a:t>means</a:t>
            </a:r>
            <a:r>
              <a:rPr sz="1400" spc="-100" dirty="0">
                <a:latin typeface="Microsoft Sans Serif"/>
                <a:cs typeface="Microsoft Sans Serif"/>
              </a:rPr>
              <a:t> </a:t>
            </a:r>
            <a:r>
              <a:rPr sz="1400" spc="-15" dirty="0">
                <a:latin typeface="Microsoft Sans Serif"/>
                <a:cs typeface="Microsoft Sans Serif"/>
              </a:rPr>
              <a:t>the</a:t>
            </a:r>
            <a:r>
              <a:rPr sz="1400" spc="40" dirty="0">
                <a:latin typeface="Microsoft Sans Serif"/>
                <a:cs typeface="Microsoft Sans Serif"/>
              </a:rPr>
              <a:t> </a:t>
            </a:r>
            <a:r>
              <a:rPr sz="1400" spc="-30" dirty="0">
                <a:latin typeface="Microsoft Sans Serif"/>
                <a:cs typeface="Microsoft Sans Serif"/>
              </a:rPr>
              <a:t>mission</a:t>
            </a:r>
            <a:r>
              <a:rPr sz="1400" spc="-5" dirty="0">
                <a:latin typeface="Microsoft Sans Serif"/>
                <a:cs typeface="Microsoft Sans Serif"/>
              </a:rPr>
              <a:t> </a:t>
            </a:r>
            <a:r>
              <a:rPr sz="1400" spc="-70" dirty="0">
                <a:latin typeface="Microsoft Sans Serif"/>
                <a:cs typeface="Microsoft Sans Serif"/>
              </a:rPr>
              <a:t>has</a:t>
            </a:r>
            <a:r>
              <a:rPr sz="1400" spc="55" dirty="0">
                <a:latin typeface="Microsoft Sans Serif"/>
                <a:cs typeface="Microsoft Sans Serif"/>
              </a:rPr>
              <a:t> </a:t>
            </a:r>
            <a:r>
              <a:rPr sz="1400" spc="-15" dirty="0">
                <a:latin typeface="Microsoft Sans Serif"/>
                <a:cs typeface="Microsoft Sans Serif"/>
              </a:rPr>
              <a:t>been</a:t>
            </a:r>
            <a:r>
              <a:rPr sz="1400" spc="-85" dirty="0">
                <a:latin typeface="Microsoft Sans Serif"/>
                <a:cs typeface="Microsoft Sans Serif"/>
              </a:rPr>
              <a:t> </a:t>
            </a:r>
            <a:r>
              <a:rPr sz="1400" spc="-60" dirty="0">
                <a:latin typeface="Microsoft Sans Serif"/>
                <a:cs typeface="Microsoft Sans Serif"/>
              </a:rPr>
              <a:t>successful.</a:t>
            </a:r>
            <a:endParaRPr sz="1400">
              <a:latin typeface="Microsoft Sans Serif"/>
              <a:cs typeface="Microsoft Sans Serif"/>
            </a:endParaRPr>
          </a:p>
          <a:p>
            <a:pPr marL="699135" lvl="1" indent="-229870">
              <a:lnSpc>
                <a:spcPct val="100000"/>
              </a:lnSpc>
              <a:spcBef>
                <a:spcPts val="345"/>
              </a:spcBef>
              <a:buFont typeface="Arial MT"/>
              <a:buChar char="•"/>
              <a:tabLst>
                <a:tab pos="699135" algn="l"/>
                <a:tab pos="699770" algn="l"/>
              </a:tabLst>
            </a:pPr>
            <a:r>
              <a:rPr sz="1400" spc="-70" dirty="0">
                <a:latin typeface="Microsoft Sans Serif"/>
                <a:cs typeface="Microsoft Sans Serif"/>
              </a:rPr>
              <a:t>False</a:t>
            </a:r>
            <a:r>
              <a:rPr sz="1400" spc="40" dirty="0">
                <a:latin typeface="Microsoft Sans Serif"/>
                <a:cs typeface="Microsoft Sans Serif"/>
              </a:rPr>
              <a:t> </a:t>
            </a:r>
            <a:r>
              <a:rPr sz="1400" spc="-80" dirty="0">
                <a:latin typeface="Microsoft Sans Serif"/>
                <a:cs typeface="Microsoft Sans Serif"/>
              </a:rPr>
              <a:t>Ocean,</a:t>
            </a:r>
            <a:r>
              <a:rPr sz="1400" spc="-20" dirty="0">
                <a:latin typeface="Microsoft Sans Serif"/>
                <a:cs typeface="Microsoft Sans Serif"/>
              </a:rPr>
              <a:t> </a:t>
            </a:r>
            <a:r>
              <a:rPr sz="1400" spc="-70" dirty="0">
                <a:latin typeface="Microsoft Sans Serif"/>
                <a:cs typeface="Microsoft Sans Serif"/>
              </a:rPr>
              <a:t>False</a:t>
            </a:r>
            <a:r>
              <a:rPr sz="1400" spc="45" dirty="0">
                <a:latin typeface="Microsoft Sans Serif"/>
                <a:cs typeface="Microsoft Sans Serif"/>
              </a:rPr>
              <a:t> </a:t>
            </a:r>
            <a:r>
              <a:rPr sz="1400" spc="-120" dirty="0">
                <a:latin typeface="Microsoft Sans Serif"/>
                <a:cs typeface="Microsoft Sans Serif"/>
              </a:rPr>
              <a:t>RTLS,</a:t>
            </a:r>
            <a:r>
              <a:rPr sz="1400" spc="-95" dirty="0">
                <a:latin typeface="Microsoft Sans Serif"/>
                <a:cs typeface="Microsoft Sans Serif"/>
              </a:rPr>
              <a:t> </a:t>
            </a:r>
            <a:r>
              <a:rPr sz="1400" spc="-70" dirty="0">
                <a:latin typeface="Microsoft Sans Serif"/>
                <a:cs typeface="Microsoft Sans Serif"/>
              </a:rPr>
              <a:t>False</a:t>
            </a:r>
            <a:r>
              <a:rPr sz="1400" spc="40" dirty="0">
                <a:latin typeface="Microsoft Sans Serif"/>
                <a:cs typeface="Microsoft Sans Serif"/>
              </a:rPr>
              <a:t> </a:t>
            </a:r>
            <a:r>
              <a:rPr sz="1400" spc="-110" dirty="0">
                <a:latin typeface="Microsoft Sans Serif"/>
                <a:cs typeface="Microsoft Sans Serif"/>
              </a:rPr>
              <a:t>ASDS</a:t>
            </a:r>
            <a:r>
              <a:rPr sz="1400" spc="5" dirty="0">
                <a:latin typeface="Microsoft Sans Serif"/>
                <a:cs typeface="Microsoft Sans Serif"/>
              </a:rPr>
              <a:t> </a:t>
            </a:r>
            <a:r>
              <a:rPr sz="1400" spc="-60" dirty="0">
                <a:latin typeface="Microsoft Sans Serif"/>
                <a:cs typeface="Microsoft Sans Serif"/>
              </a:rPr>
              <a:t>means</a:t>
            </a:r>
            <a:r>
              <a:rPr sz="1400" spc="-95" dirty="0">
                <a:latin typeface="Microsoft Sans Serif"/>
                <a:cs typeface="Microsoft Sans Serif"/>
              </a:rPr>
              <a:t> </a:t>
            </a:r>
            <a:r>
              <a:rPr sz="1400" spc="-15" dirty="0">
                <a:latin typeface="Microsoft Sans Serif"/>
                <a:cs typeface="Microsoft Sans Serif"/>
              </a:rPr>
              <a:t>the</a:t>
            </a:r>
            <a:r>
              <a:rPr sz="1400" spc="40" dirty="0">
                <a:latin typeface="Microsoft Sans Serif"/>
                <a:cs typeface="Microsoft Sans Serif"/>
              </a:rPr>
              <a:t> </a:t>
            </a:r>
            <a:r>
              <a:rPr sz="1400" spc="-30" dirty="0">
                <a:latin typeface="Microsoft Sans Serif"/>
                <a:cs typeface="Microsoft Sans Serif"/>
              </a:rPr>
              <a:t>mission</a:t>
            </a:r>
            <a:r>
              <a:rPr sz="1400" spc="5" dirty="0">
                <a:latin typeface="Microsoft Sans Serif"/>
                <a:cs typeface="Microsoft Sans Serif"/>
              </a:rPr>
              <a:t> </a:t>
            </a:r>
            <a:r>
              <a:rPr sz="1400" spc="-75" dirty="0">
                <a:latin typeface="Microsoft Sans Serif"/>
                <a:cs typeface="Microsoft Sans Serif"/>
              </a:rPr>
              <a:t>was</a:t>
            </a:r>
            <a:r>
              <a:rPr sz="1400" spc="55" dirty="0">
                <a:latin typeface="Microsoft Sans Serif"/>
                <a:cs typeface="Microsoft Sans Serif"/>
              </a:rPr>
              <a:t> </a:t>
            </a:r>
            <a:r>
              <a:rPr sz="1400" spc="-80" dirty="0">
                <a:latin typeface="Microsoft Sans Serif"/>
                <a:cs typeface="Microsoft Sans Serif"/>
              </a:rPr>
              <a:t>a</a:t>
            </a:r>
            <a:r>
              <a:rPr sz="1400" spc="60" dirty="0">
                <a:latin typeface="Microsoft Sans Serif"/>
                <a:cs typeface="Microsoft Sans Serif"/>
              </a:rPr>
              <a:t> </a:t>
            </a:r>
            <a:r>
              <a:rPr sz="1400" spc="-15" dirty="0">
                <a:latin typeface="Microsoft Sans Serif"/>
                <a:cs typeface="Microsoft Sans Serif"/>
              </a:rPr>
              <a:t>failure.</a:t>
            </a:r>
            <a:endParaRPr sz="1400">
              <a:latin typeface="Microsoft Sans Serif"/>
              <a:cs typeface="Microsoft Sans Serif"/>
            </a:endParaRPr>
          </a:p>
          <a:p>
            <a:pPr marL="241300" marR="5080" indent="-229235">
              <a:lnSpc>
                <a:spcPts val="1880"/>
              </a:lnSpc>
              <a:spcBef>
                <a:spcPts val="1070"/>
              </a:spcBef>
              <a:buFont typeface="Arial MT"/>
              <a:buChar char="•"/>
              <a:tabLst>
                <a:tab pos="241300" algn="l"/>
                <a:tab pos="241935" algn="l"/>
              </a:tabLst>
            </a:pPr>
            <a:r>
              <a:rPr sz="1800" spc="-155" dirty="0">
                <a:latin typeface="Microsoft Sans Serif"/>
                <a:cs typeface="Microsoft Sans Serif"/>
              </a:rPr>
              <a:t>We</a:t>
            </a:r>
            <a:r>
              <a:rPr sz="1800" spc="-150" dirty="0">
                <a:latin typeface="Microsoft Sans Serif"/>
                <a:cs typeface="Microsoft Sans Serif"/>
              </a:rPr>
              <a:t> </a:t>
            </a:r>
            <a:r>
              <a:rPr sz="1800" spc="-55" dirty="0">
                <a:latin typeface="Microsoft Sans Serif"/>
                <a:cs typeface="Microsoft Sans Serif"/>
              </a:rPr>
              <a:t>need </a:t>
            </a:r>
            <a:r>
              <a:rPr sz="1800" spc="45" dirty="0">
                <a:latin typeface="Microsoft Sans Serif"/>
                <a:cs typeface="Microsoft Sans Serif"/>
              </a:rPr>
              <a:t>to </a:t>
            </a:r>
            <a:r>
              <a:rPr sz="1800" spc="-25" dirty="0">
                <a:latin typeface="Microsoft Sans Serif"/>
                <a:cs typeface="Microsoft Sans Serif"/>
              </a:rPr>
              <a:t>transform </a:t>
            </a:r>
            <a:r>
              <a:rPr sz="1800" spc="5" dirty="0">
                <a:latin typeface="Microsoft Sans Serif"/>
                <a:cs typeface="Microsoft Sans Serif"/>
              </a:rPr>
              <a:t>string </a:t>
            </a:r>
            <a:r>
              <a:rPr sz="1800" spc="-45" dirty="0">
                <a:latin typeface="Microsoft Sans Serif"/>
                <a:cs typeface="Microsoft Sans Serif"/>
              </a:rPr>
              <a:t>variables </a:t>
            </a:r>
            <a:r>
              <a:rPr sz="1800" spc="20" dirty="0">
                <a:latin typeface="Microsoft Sans Serif"/>
                <a:cs typeface="Microsoft Sans Serif"/>
              </a:rPr>
              <a:t>into </a:t>
            </a:r>
            <a:r>
              <a:rPr sz="1800" spc="-30" dirty="0">
                <a:latin typeface="Microsoft Sans Serif"/>
                <a:cs typeface="Microsoft Sans Serif"/>
              </a:rPr>
              <a:t>categorical </a:t>
            </a:r>
            <a:r>
              <a:rPr sz="1800" spc="-45" dirty="0">
                <a:latin typeface="Microsoft Sans Serif"/>
                <a:cs typeface="Microsoft Sans Serif"/>
              </a:rPr>
              <a:t>variables </a:t>
            </a:r>
            <a:r>
              <a:rPr sz="1800" spc="-55" dirty="0">
                <a:latin typeface="Microsoft Sans Serif"/>
                <a:cs typeface="Microsoft Sans Serif"/>
              </a:rPr>
              <a:t>where </a:t>
            </a:r>
            <a:r>
              <a:rPr sz="1800" spc="85" dirty="0">
                <a:latin typeface="Microsoft Sans Serif"/>
                <a:cs typeface="Microsoft Sans Serif"/>
              </a:rPr>
              <a:t>1 </a:t>
            </a:r>
            <a:r>
              <a:rPr sz="1800" spc="-85" dirty="0">
                <a:latin typeface="Microsoft Sans Serif"/>
                <a:cs typeface="Microsoft Sans Serif"/>
              </a:rPr>
              <a:t>means</a:t>
            </a:r>
            <a:r>
              <a:rPr sz="1800" spc="-80" dirty="0">
                <a:latin typeface="Microsoft Sans Serif"/>
                <a:cs typeface="Microsoft Sans Serif"/>
              </a:rPr>
              <a:t> </a:t>
            </a:r>
            <a:r>
              <a:rPr sz="1800" spc="-15" dirty="0">
                <a:latin typeface="Microsoft Sans Serif"/>
                <a:cs typeface="Microsoft Sans Serif"/>
              </a:rPr>
              <a:t>the </a:t>
            </a:r>
            <a:r>
              <a:rPr sz="1800" spc="-465" dirty="0">
                <a:latin typeface="Microsoft Sans Serif"/>
                <a:cs typeface="Microsoft Sans Serif"/>
              </a:rPr>
              <a:t> </a:t>
            </a:r>
            <a:r>
              <a:rPr sz="1800" spc="-35" dirty="0">
                <a:latin typeface="Microsoft Sans Serif"/>
                <a:cs typeface="Microsoft Sans Serif"/>
              </a:rPr>
              <a:t>mission</a:t>
            </a:r>
            <a:r>
              <a:rPr sz="1800" spc="-90" dirty="0">
                <a:latin typeface="Microsoft Sans Serif"/>
                <a:cs typeface="Microsoft Sans Serif"/>
              </a:rPr>
              <a:t> </a:t>
            </a:r>
            <a:r>
              <a:rPr sz="1800" spc="-85" dirty="0">
                <a:latin typeface="Microsoft Sans Serif"/>
                <a:cs typeface="Microsoft Sans Serif"/>
              </a:rPr>
              <a:t>has</a:t>
            </a:r>
            <a:r>
              <a:rPr sz="1800" spc="5" dirty="0">
                <a:latin typeface="Microsoft Sans Serif"/>
                <a:cs typeface="Microsoft Sans Serif"/>
              </a:rPr>
              <a:t> </a:t>
            </a:r>
            <a:r>
              <a:rPr sz="1800" spc="-55" dirty="0">
                <a:latin typeface="Microsoft Sans Serif"/>
                <a:cs typeface="Microsoft Sans Serif"/>
              </a:rPr>
              <a:t>been</a:t>
            </a:r>
            <a:r>
              <a:rPr sz="1800" spc="60" dirty="0">
                <a:latin typeface="Microsoft Sans Serif"/>
                <a:cs typeface="Microsoft Sans Serif"/>
              </a:rPr>
              <a:t> </a:t>
            </a:r>
            <a:r>
              <a:rPr sz="1800" spc="-60" dirty="0">
                <a:latin typeface="Microsoft Sans Serif"/>
                <a:cs typeface="Microsoft Sans Serif"/>
              </a:rPr>
              <a:t>successful</a:t>
            </a:r>
            <a:r>
              <a:rPr sz="1800" spc="-165" dirty="0">
                <a:latin typeface="Microsoft Sans Serif"/>
                <a:cs typeface="Microsoft Sans Serif"/>
              </a:rPr>
              <a:t> </a:t>
            </a:r>
            <a:r>
              <a:rPr sz="1800" spc="-45" dirty="0">
                <a:latin typeface="Microsoft Sans Serif"/>
                <a:cs typeface="Microsoft Sans Serif"/>
              </a:rPr>
              <a:t>and</a:t>
            </a:r>
            <a:r>
              <a:rPr sz="1800" spc="5" dirty="0">
                <a:latin typeface="Microsoft Sans Serif"/>
                <a:cs typeface="Microsoft Sans Serif"/>
              </a:rPr>
              <a:t> </a:t>
            </a:r>
            <a:r>
              <a:rPr sz="1800" spc="85" dirty="0">
                <a:latin typeface="Microsoft Sans Serif"/>
                <a:cs typeface="Microsoft Sans Serif"/>
              </a:rPr>
              <a:t>0</a:t>
            </a:r>
            <a:r>
              <a:rPr sz="1800" spc="80" dirty="0">
                <a:latin typeface="Microsoft Sans Serif"/>
                <a:cs typeface="Microsoft Sans Serif"/>
              </a:rPr>
              <a:t> </a:t>
            </a:r>
            <a:r>
              <a:rPr sz="1800" spc="-85" dirty="0">
                <a:latin typeface="Microsoft Sans Serif"/>
                <a:cs typeface="Microsoft Sans Serif"/>
              </a:rPr>
              <a:t>means</a:t>
            </a:r>
            <a:r>
              <a:rPr sz="1800" spc="5" dirty="0">
                <a:latin typeface="Microsoft Sans Serif"/>
                <a:cs typeface="Microsoft Sans Serif"/>
              </a:rPr>
              <a:t> </a:t>
            </a:r>
            <a:r>
              <a:rPr sz="1800" spc="-15" dirty="0">
                <a:latin typeface="Microsoft Sans Serif"/>
                <a:cs typeface="Microsoft Sans Serif"/>
              </a:rPr>
              <a:t>the</a:t>
            </a:r>
            <a:r>
              <a:rPr sz="1800" spc="45" dirty="0">
                <a:latin typeface="Microsoft Sans Serif"/>
                <a:cs typeface="Microsoft Sans Serif"/>
              </a:rPr>
              <a:t> </a:t>
            </a:r>
            <a:r>
              <a:rPr sz="1800" spc="-35" dirty="0">
                <a:latin typeface="Microsoft Sans Serif"/>
                <a:cs typeface="Microsoft Sans Serif"/>
              </a:rPr>
              <a:t>mission</a:t>
            </a:r>
            <a:r>
              <a:rPr sz="1800" spc="-90" dirty="0">
                <a:latin typeface="Microsoft Sans Serif"/>
                <a:cs typeface="Microsoft Sans Serif"/>
              </a:rPr>
              <a:t> </a:t>
            </a:r>
            <a:r>
              <a:rPr sz="1800" spc="-85" dirty="0">
                <a:latin typeface="Microsoft Sans Serif"/>
                <a:cs typeface="Microsoft Sans Serif"/>
              </a:rPr>
              <a:t>was</a:t>
            </a:r>
            <a:r>
              <a:rPr sz="1800" spc="95" dirty="0">
                <a:latin typeface="Microsoft Sans Serif"/>
                <a:cs typeface="Microsoft Sans Serif"/>
              </a:rPr>
              <a:t> </a:t>
            </a:r>
            <a:r>
              <a:rPr sz="1800" spc="-120" dirty="0">
                <a:latin typeface="Microsoft Sans Serif"/>
                <a:cs typeface="Microsoft Sans Serif"/>
              </a:rPr>
              <a:t>a</a:t>
            </a:r>
            <a:r>
              <a:rPr sz="1800" spc="60" dirty="0">
                <a:latin typeface="Microsoft Sans Serif"/>
                <a:cs typeface="Microsoft Sans Serif"/>
              </a:rPr>
              <a:t> </a:t>
            </a:r>
            <a:r>
              <a:rPr sz="1800" spc="-30" dirty="0">
                <a:latin typeface="Microsoft Sans Serif"/>
                <a:cs typeface="Microsoft Sans Serif"/>
              </a:rPr>
              <a:t>failure.</a:t>
            </a:r>
            <a:endParaRPr sz="1800">
              <a:latin typeface="Microsoft Sans Serif"/>
              <a:cs typeface="Microsoft Sans Serif"/>
            </a:endParaRPr>
          </a:p>
        </p:txBody>
      </p:sp>
      <p:sp>
        <p:nvSpPr>
          <p:cNvPr id="4" name="object 4"/>
          <p:cNvSpPr txBox="1">
            <a:spLocks noGrp="1"/>
          </p:cNvSpPr>
          <p:nvPr>
            <p:ph type="title"/>
          </p:nvPr>
        </p:nvSpPr>
        <p:spPr>
          <a:xfrm>
            <a:off x="849312" y="420369"/>
            <a:ext cx="3128010" cy="586740"/>
          </a:xfrm>
          <a:prstGeom prst="rect">
            <a:avLst/>
          </a:prstGeom>
        </p:spPr>
        <p:txBody>
          <a:bodyPr vert="horz" wrap="square" lIns="0" tIns="16510" rIns="0" bIns="0" rtlCol="0">
            <a:spAutoFit/>
          </a:bodyPr>
          <a:lstStyle/>
          <a:p>
            <a:pPr marL="12700">
              <a:lnSpc>
                <a:spcPct val="100000"/>
              </a:lnSpc>
              <a:spcBef>
                <a:spcPts val="130"/>
              </a:spcBef>
            </a:pPr>
            <a:r>
              <a:rPr spc="-95" dirty="0"/>
              <a:t>Data</a:t>
            </a:r>
            <a:r>
              <a:rPr spc="110" dirty="0"/>
              <a:t> </a:t>
            </a:r>
            <a:r>
              <a:rPr spc="-65" dirty="0"/>
              <a:t>Wrangling</a:t>
            </a:r>
          </a:p>
        </p:txBody>
      </p:sp>
      <p:sp>
        <p:nvSpPr>
          <p:cNvPr id="5" name="object 5"/>
          <p:cNvSpPr txBox="1"/>
          <p:nvPr/>
        </p:nvSpPr>
        <p:spPr>
          <a:xfrm>
            <a:off x="441007" y="3361753"/>
            <a:ext cx="2726690" cy="208915"/>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Calibri"/>
                <a:cs typeface="Calibri"/>
              </a:rPr>
              <a:t>1.</a:t>
            </a:r>
            <a:r>
              <a:rPr sz="1200" b="1" dirty="0">
                <a:latin typeface="Calibri"/>
                <a:cs typeface="Calibri"/>
              </a:rPr>
              <a:t> </a:t>
            </a:r>
            <a:r>
              <a:rPr sz="1200" b="1" spc="5" dirty="0">
                <a:latin typeface="Calibri"/>
                <a:cs typeface="Calibri"/>
              </a:rPr>
              <a:t>Calculate</a:t>
            </a:r>
            <a:r>
              <a:rPr sz="1200" b="1" spc="-60" dirty="0">
                <a:latin typeface="Calibri"/>
                <a:cs typeface="Calibri"/>
              </a:rPr>
              <a:t> </a:t>
            </a:r>
            <a:r>
              <a:rPr sz="1200" b="1" spc="10" dirty="0">
                <a:latin typeface="Calibri"/>
                <a:cs typeface="Calibri"/>
              </a:rPr>
              <a:t>launches</a:t>
            </a:r>
            <a:r>
              <a:rPr sz="1200" b="1" spc="-55" dirty="0">
                <a:latin typeface="Calibri"/>
                <a:cs typeface="Calibri"/>
              </a:rPr>
              <a:t> </a:t>
            </a:r>
            <a:r>
              <a:rPr sz="1200" b="1" spc="10" dirty="0">
                <a:latin typeface="Calibri"/>
                <a:cs typeface="Calibri"/>
              </a:rPr>
              <a:t>number</a:t>
            </a:r>
            <a:r>
              <a:rPr sz="1200" b="1" spc="-30" dirty="0">
                <a:latin typeface="Calibri"/>
                <a:cs typeface="Calibri"/>
              </a:rPr>
              <a:t> </a:t>
            </a:r>
            <a:r>
              <a:rPr sz="1200" b="1" spc="5" dirty="0">
                <a:latin typeface="Calibri"/>
                <a:cs typeface="Calibri"/>
              </a:rPr>
              <a:t>for</a:t>
            </a:r>
            <a:r>
              <a:rPr sz="1200" b="1" spc="-30" dirty="0">
                <a:latin typeface="Calibri"/>
                <a:cs typeface="Calibri"/>
              </a:rPr>
              <a:t> </a:t>
            </a:r>
            <a:r>
              <a:rPr sz="1200" b="1" spc="5" dirty="0">
                <a:latin typeface="Calibri"/>
                <a:cs typeface="Calibri"/>
              </a:rPr>
              <a:t>each</a:t>
            </a:r>
            <a:r>
              <a:rPr sz="1200" b="1" spc="-20" dirty="0">
                <a:latin typeface="Calibri"/>
                <a:cs typeface="Calibri"/>
              </a:rPr>
              <a:t> </a:t>
            </a:r>
            <a:r>
              <a:rPr sz="1200" b="1" dirty="0">
                <a:latin typeface="Calibri"/>
                <a:cs typeface="Calibri"/>
              </a:rPr>
              <a:t>site</a:t>
            </a:r>
            <a:endParaRPr sz="1200">
              <a:latin typeface="Calibri"/>
              <a:cs typeface="Calibri"/>
            </a:endParaRPr>
          </a:p>
        </p:txBody>
      </p:sp>
      <p:pic>
        <p:nvPicPr>
          <p:cNvPr id="6" name="object 6"/>
          <p:cNvPicPr/>
          <p:nvPr/>
        </p:nvPicPr>
        <p:blipFill>
          <a:blip r:embed="rId2" cstate="print"/>
          <a:stretch>
            <a:fillRect/>
          </a:stretch>
        </p:blipFill>
        <p:spPr>
          <a:xfrm>
            <a:off x="723900" y="3609975"/>
            <a:ext cx="2000250" cy="752475"/>
          </a:xfrm>
          <a:prstGeom prst="rect">
            <a:avLst/>
          </a:prstGeom>
        </p:spPr>
      </p:pic>
      <p:sp>
        <p:nvSpPr>
          <p:cNvPr id="7" name="object 7"/>
          <p:cNvSpPr txBox="1"/>
          <p:nvPr/>
        </p:nvSpPr>
        <p:spPr>
          <a:xfrm>
            <a:off x="441007" y="4706556"/>
            <a:ext cx="2517775" cy="390525"/>
          </a:xfrm>
          <a:prstGeom prst="rect">
            <a:avLst/>
          </a:prstGeom>
        </p:spPr>
        <p:txBody>
          <a:bodyPr vert="horz" wrap="square" lIns="0" tIns="19685" rIns="0" bIns="0" rtlCol="0">
            <a:spAutoFit/>
          </a:bodyPr>
          <a:lstStyle/>
          <a:p>
            <a:pPr marL="12700" marR="5080">
              <a:lnSpc>
                <a:spcPts val="1430"/>
              </a:lnSpc>
              <a:spcBef>
                <a:spcPts val="155"/>
              </a:spcBef>
            </a:pPr>
            <a:r>
              <a:rPr sz="1200" b="1" spc="-5" dirty="0">
                <a:latin typeface="Calibri"/>
                <a:cs typeface="Calibri"/>
              </a:rPr>
              <a:t>2. </a:t>
            </a:r>
            <a:r>
              <a:rPr sz="1200" b="1" spc="5" dirty="0">
                <a:latin typeface="Calibri"/>
                <a:cs typeface="Calibri"/>
              </a:rPr>
              <a:t>Calculate</a:t>
            </a:r>
            <a:r>
              <a:rPr sz="1200" b="1" spc="-60" dirty="0">
                <a:latin typeface="Calibri"/>
                <a:cs typeface="Calibri"/>
              </a:rPr>
              <a:t> </a:t>
            </a:r>
            <a:r>
              <a:rPr sz="1200" b="1" spc="15" dirty="0">
                <a:latin typeface="Calibri"/>
                <a:cs typeface="Calibri"/>
              </a:rPr>
              <a:t>the</a:t>
            </a:r>
            <a:r>
              <a:rPr sz="1200" b="1" spc="-60" dirty="0">
                <a:latin typeface="Calibri"/>
                <a:cs typeface="Calibri"/>
              </a:rPr>
              <a:t> </a:t>
            </a:r>
            <a:r>
              <a:rPr sz="1200" b="1" spc="10" dirty="0">
                <a:latin typeface="Calibri"/>
                <a:cs typeface="Calibri"/>
              </a:rPr>
              <a:t>number</a:t>
            </a:r>
            <a:r>
              <a:rPr sz="1200" b="1" spc="-35" dirty="0">
                <a:latin typeface="Calibri"/>
                <a:cs typeface="Calibri"/>
              </a:rPr>
              <a:t> </a:t>
            </a:r>
            <a:r>
              <a:rPr sz="1200" b="1" spc="10" dirty="0">
                <a:latin typeface="Calibri"/>
                <a:cs typeface="Calibri"/>
              </a:rPr>
              <a:t>and</a:t>
            </a:r>
            <a:r>
              <a:rPr sz="1200" b="1" spc="-30" dirty="0">
                <a:latin typeface="Calibri"/>
                <a:cs typeface="Calibri"/>
              </a:rPr>
              <a:t> </a:t>
            </a:r>
            <a:r>
              <a:rPr sz="1200" b="1" spc="5" dirty="0">
                <a:latin typeface="Calibri"/>
                <a:cs typeface="Calibri"/>
              </a:rPr>
              <a:t>occurence </a:t>
            </a:r>
            <a:r>
              <a:rPr sz="1200" b="1" spc="-254" dirty="0">
                <a:latin typeface="Calibri"/>
                <a:cs typeface="Calibri"/>
              </a:rPr>
              <a:t> </a:t>
            </a:r>
            <a:r>
              <a:rPr sz="1200" b="1" spc="10" dirty="0">
                <a:latin typeface="Calibri"/>
                <a:cs typeface="Calibri"/>
              </a:rPr>
              <a:t>of</a:t>
            </a:r>
            <a:r>
              <a:rPr sz="1200" b="1" spc="-60" dirty="0">
                <a:latin typeface="Calibri"/>
                <a:cs typeface="Calibri"/>
              </a:rPr>
              <a:t> </a:t>
            </a:r>
            <a:r>
              <a:rPr sz="1200" b="1" spc="5" dirty="0">
                <a:latin typeface="Calibri"/>
                <a:cs typeface="Calibri"/>
              </a:rPr>
              <a:t>each</a:t>
            </a:r>
            <a:r>
              <a:rPr sz="1200" b="1" spc="-20" dirty="0">
                <a:latin typeface="Calibri"/>
                <a:cs typeface="Calibri"/>
              </a:rPr>
              <a:t> </a:t>
            </a:r>
            <a:r>
              <a:rPr sz="1200" b="1" spc="15" dirty="0">
                <a:latin typeface="Calibri"/>
                <a:cs typeface="Calibri"/>
              </a:rPr>
              <a:t>orbit</a:t>
            </a:r>
            <a:endParaRPr sz="1200">
              <a:latin typeface="Calibri"/>
              <a:cs typeface="Calibri"/>
            </a:endParaRPr>
          </a:p>
        </p:txBody>
      </p:sp>
      <p:grpSp>
        <p:nvGrpSpPr>
          <p:cNvPr id="8" name="object 8"/>
          <p:cNvGrpSpPr/>
          <p:nvPr/>
        </p:nvGrpSpPr>
        <p:grpSpPr>
          <a:xfrm>
            <a:off x="1562100" y="4229100"/>
            <a:ext cx="2176780" cy="2343150"/>
            <a:chOff x="1562100" y="4229100"/>
            <a:chExt cx="2176780" cy="2343150"/>
          </a:xfrm>
        </p:grpSpPr>
        <p:pic>
          <p:nvPicPr>
            <p:cNvPr id="9" name="object 9"/>
            <p:cNvPicPr/>
            <p:nvPr/>
          </p:nvPicPr>
          <p:blipFill>
            <a:blip r:embed="rId3" cstate="print"/>
            <a:stretch>
              <a:fillRect/>
            </a:stretch>
          </p:blipFill>
          <p:spPr>
            <a:xfrm>
              <a:off x="1562100" y="4953000"/>
              <a:ext cx="1419225" cy="1619250"/>
            </a:xfrm>
            <a:prstGeom prst="rect">
              <a:avLst/>
            </a:prstGeom>
          </p:spPr>
        </p:pic>
        <p:sp>
          <p:nvSpPr>
            <p:cNvPr id="10" name="object 10"/>
            <p:cNvSpPr/>
            <p:nvPr/>
          </p:nvSpPr>
          <p:spPr>
            <a:xfrm>
              <a:off x="2986150" y="4229100"/>
              <a:ext cx="752475" cy="1524000"/>
            </a:xfrm>
            <a:custGeom>
              <a:avLst/>
              <a:gdLst/>
              <a:ahLst/>
              <a:cxnLst/>
              <a:rect l="l" t="t" r="r" b="b"/>
              <a:pathLst>
                <a:path w="752475" h="1524000">
                  <a:moveTo>
                    <a:pt x="361950" y="1495425"/>
                  </a:moveTo>
                  <a:lnTo>
                    <a:pt x="0" y="1495425"/>
                  </a:lnTo>
                  <a:lnTo>
                    <a:pt x="0" y="1524000"/>
                  </a:lnTo>
                  <a:lnTo>
                    <a:pt x="390525" y="1524000"/>
                  </a:lnTo>
                  <a:lnTo>
                    <a:pt x="390525" y="1509712"/>
                  </a:lnTo>
                  <a:lnTo>
                    <a:pt x="361950" y="1509712"/>
                  </a:lnTo>
                  <a:lnTo>
                    <a:pt x="361950" y="1495425"/>
                  </a:lnTo>
                  <a:close/>
                </a:path>
                <a:path w="752475" h="1524000">
                  <a:moveTo>
                    <a:pt x="666623" y="28575"/>
                  </a:moveTo>
                  <a:lnTo>
                    <a:pt x="361950" y="28575"/>
                  </a:lnTo>
                  <a:lnTo>
                    <a:pt x="361950" y="1509712"/>
                  </a:lnTo>
                  <a:lnTo>
                    <a:pt x="376174" y="1495425"/>
                  </a:lnTo>
                  <a:lnTo>
                    <a:pt x="390525" y="1495425"/>
                  </a:lnTo>
                  <a:lnTo>
                    <a:pt x="390525" y="57150"/>
                  </a:lnTo>
                  <a:lnTo>
                    <a:pt x="376174" y="57150"/>
                  </a:lnTo>
                  <a:lnTo>
                    <a:pt x="390525" y="42925"/>
                  </a:lnTo>
                  <a:lnTo>
                    <a:pt x="666623" y="42925"/>
                  </a:lnTo>
                  <a:lnTo>
                    <a:pt x="666623" y="28575"/>
                  </a:lnTo>
                  <a:close/>
                </a:path>
                <a:path w="752475" h="1524000">
                  <a:moveTo>
                    <a:pt x="390525" y="1495425"/>
                  </a:moveTo>
                  <a:lnTo>
                    <a:pt x="376174" y="1495425"/>
                  </a:lnTo>
                  <a:lnTo>
                    <a:pt x="361950" y="1509712"/>
                  </a:lnTo>
                  <a:lnTo>
                    <a:pt x="390525" y="1509712"/>
                  </a:lnTo>
                  <a:lnTo>
                    <a:pt x="390525" y="1495425"/>
                  </a:lnTo>
                  <a:close/>
                </a:path>
                <a:path w="752475" h="1524000">
                  <a:moveTo>
                    <a:pt x="666623" y="0"/>
                  </a:moveTo>
                  <a:lnTo>
                    <a:pt x="666623" y="85725"/>
                  </a:lnTo>
                  <a:lnTo>
                    <a:pt x="723857" y="57150"/>
                  </a:lnTo>
                  <a:lnTo>
                    <a:pt x="680974" y="57150"/>
                  </a:lnTo>
                  <a:lnTo>
                    <a:pt x="680974" y="28575"/>
                  </a:lnTo>
                  <a:lnTo>
                    <a:pt x="723688" y="28575"/>
                  </a:lnTo>
                  <a:lnTo>
                    <a:pt x="666623" y="0"/>
                  </a:lnTo>
                  <a:close/>
                </a:path>
                <a:path w="752475" h="1524000">
                  <a:moveTo>
                    <a:pt x="390525" y="42925"/>
                  </a:moveTo>
                  <a:lnTo>
                    <a:pt x="376174" y="57150"/>
                  </a:lnTo>
                  <a:lnTo>
                    <a:pt x="390525" y="57150"/>
                  </a:lnTo>
                  <a:lnTo>
                    <a:pt x="390525" y="42925"/>
                  </a:lnTo>
                  <a:close/>
                </a:path>
                <a:path w="752475" h="1524000">
                  <a:moveTo>
                    <a:pt x="666623" y="42925"/>
                  </a:moveTo>
                  <a:lnTo>
                    <a:pt x="390525" y="42925"/>
                  </a:lnTo>
                  <a:lnTo>
                    <a:pt x="390525" y="57150"/>
                  </a:lnTo>
                  <a:lnTo>
                    <a:pt x="666623" y="57150"/>
                  </a:lnTo>
                  <a:lnTo>
                    <a:pt x="666623" y="42925"/>
                  </a:lnTo>
                  <a:close/>
                </a:path>
                <a:path w="752475" h="1524000">
                  <a:moveTo>
                    <a:pt x="723688" y="28575"/>
                  </a:moveTo>
                  <a:lnTo>
                    <a:pt x="680974" y="28575"/>
                  </a:lnTo>
                  <a:lnTo>
                    <a:pt x="680974" y="57150"/>
                  </a:lnTo>
                  <a:lnTo>
                    <a:pt x="723857" y="57150"/>
                  </a:lnTo>
                  <a:lnTo>
                    <a:pt x="752348" y="42925"/>
                  </a:lnTo>
                  <a:lnTo>
                    <a:pt x="723688" y="28575"/>
                  </a:lnTo>
                  <a:close/>
                </a:path>
              </a:pathLst>
            </a:custGeom>
            <a:solidFill>
              <a:srgbClr val="4471C4"/>
            </a:solidFill>
          </p:spPr>
          <p:txBody>
            <a:bodyPr wrap="square" lIns="0" tIns="0" rIns="0" bIns="0" rtlCol="0"/>
            <a:lstStyle/>
            <a:p>
              <a:endParaRPr/>
            </a:p>
          </p:txBody>
        </p:sp>
      </p:grpSp>
      <p:sp>
        <p:nvSpPr>
          <p:cNvPr id="11" name="object 11"/>
          <p:cNvSpPr txBox="1"/>
          <p:nvPr/>
        </p:nvSpPr>
        <p:spPr>
          <a:xfrm>
            <a:off x="4101465" y="3409950"/>
            <a:ext cx="2493645" cy="389890"/>
          </a:xfrm>
          <a:prstGeom prst="rect">
            <a:avLst/>
          </a:prstGeom>
        </p:spPr>
        <p:txBody>
          <a:bodyPr vert="horz" wrap="square" lIns="0" tIns="12700" rIns="0" bIns="0" rtlCol="0">
            <a:spAutoFit/>
          </a:bodyPr>
          <a:lstStyle/>
          <a:p>
            <a:pPr marL="12700">
              <a:lnSpc>
                <a:spcPts val="1430"/>
              </a:lnSpc>
              <a:spcBef>
                <a:spcPts val="100"/>
              </a:spcBef>
            </a:pPr>
            <a:r>
              <a:rPr sz="1200" b="1" spc="-5" dirty="0">
                <a:latin typeface="Calibri"/>
                <a:cs typeface="Calibri"/>
              </a:rPr>
              <a:t>3.</a:t>
            </a:r>
            <a:r>
              <a:rPr sz="1200" b="1" spc="-10" dirty="0">
                <a:latin typeface="Calibri"/>
                <a:cs typeface="Calibri"/>
              </a:rPr>
              <a:t> </a:t>
            </a:r>
            <a:r>
              <a:rPr sz="1200" b="1" spc="5" dirty="0">
                <a:latin typeface="Calibri"/>
                <a:cs typeface="Calibri"/>
              </a:rPr>
              <a:t>Calculate</a:t>
            </a:r>
            <a:r>
              <a:rPr sz="1200" b="1" spc="-60" dirty="0">
                <a:latin typeface="Calibri"/>
                <a:cs typeface="Calibri"/>
              </a:rPr>
              <a:t> </a:t>
            </a:r>
            <a:r>
              <a:rPr sz="1200" b="1" spc="10" dirty="0">
                <a:latin typeface="Calibri"/>
                <a:cs typeface="Calibri"/>
              </a:rPr>
              <a:t>number</a:t>
            </a:r>
            <a:r>
              <a:rPr sz="1200" b="1" spc="-35" dirty="0">
                <a:latin typeface="Calibri"/>
                <a:cs typeface="Calibri"/>
              </a:rPr>
              <a:t> </a:t>
            </a:r>
            <a:r>
              <a:rPr sz="1200" b="1" spc="10" dirty="0">
                <a:latin typeface="Calibri"/>
                <a:cs typeface="Calibri"/>
              </a:rPr>
              <a:t>and</a:t>
            </a:r>
            <a:r>
              <a:rPr sz="1200" b="1" spc="-10" dirty="0">
                <a:latin typeface="Calibri"/>
                <a:cs typeface="Calibri"/>
              </a:rPr>
              <a:t> </a:t>
            </a:r>
            <a:r>
              <a:rPr sz="1200" b="1" spc="10" dirty="0">
                <a:latin typeface="Calibri"/>
                <a:cs typeface="Calibri"/>
              </a:rPr>
              <a:t>occurrence</a:t>
            </a:r>
            <a:r>
              <a:rPr sz="1200" b="1" spc="-60" dirty="0">
                <a:latin typeface="Calibri"/>
                <a:cs typeface="Calibri"/>
              </a:rPr>
              <a:t> </a:t>
            </a:r>
            <a:r>
              <a:rPr sz="1200" b="1" spc="10" dirty="0">
                <a:latin typeface="Calibri"/>
                <a:cs typeface="Calibri"/>
              </a:rPr>
              <a:t>of</a:t>
            </a:r>
            <a:endParaRPr sz="1200">
              <a:latin typeface="Calibri"/>
              <a:cs typeface="Calibri"/>
            </a:endParaRPr>
          </a:p>
          <a:p>
            <a:pPr marL="12700">
              <a:lnSpc>
                <a:spcPts val="1435"/>
              </a:lnSpc>
            </a:pPr>
            <a:r>
              <a:rPr sz="1200" b="1" spc="-10" dirty="0">
                <a:latin typeface="Calibri"/>
                <a:cs typeface="Calibri"/>
              </a:rPr>
              <a:t>mission</a:t>
            </a:r>
            <a:r>
              <a:rPr sz="1200" b="1" spc="45" dirty="0">
                <a:latin typeface="Calibri"/>
                <a:cs typeface="Calibri"/>
              </a:rPr>
              <a:t> </a:t>
            </a:r>
            <a:r>
              <a:rPr sz="1200" b="1" spc="15" dirty="0">
                <a:latin typeface="Calibri"/>
                <a:cs typeface="Calibri"/>
              </a:rPr>
              <a:t>outcome</a:t>
            </a:r>
            <a:r>
              <a:rPr sz="1200" b="1" spc="-55" dirty="0">
                <a:latin typeface="Calibri"/>
                <a:cs typeface="Calibri"/>
              </a:rPr>
              <a:t> </a:t>
            </a:r>
            <a:r>
              <a:rPr sz="1200" b="1" spc="5" dirty="0">
                <a:latin typeface="Calibri"/>
                <a:cs typeface="Calibri"/>
              </a:rPr>
              <a:t>per</a:t>
            </a:r>
            <a:r>
              <a:rPr sz="1200" b="1" spc="-35" dirty="0">
                <a:latin typeface="Calibri"/>
                <a:cs typeface="Calibri"/>
              </a:rPr>
              <a:t> </a:t>
            </a:r>
            <a:r>
              <a:rPr sz="1200" b="1" spc="15" dirty="0">
                <a:latin typeface="Calibri"/>
                <a:cs typeface="Calibri"/>
              </a:rPr>
              <a:t>orbit</a:t>
            </a:r>
            <a:r>
              <a:rPr sz="1200" b="1" spc="-20" dirty="0">
                <a:latin typeface="Calibri"/>
                <a:cs typeface="Calibri"/>
              </a:rPr>
              <a:t> </a:t>
            </a:r>
            <a:r>
              <a:rPr sz="1200" b="1" dirty="0">
                <a:latin typeface="Calibri"/>
                <a:cs typeface="Calibri"/>
              </a:rPr>
              <a:t>type</a:t>
            </a:r>
            <a:endParaRPr sz="1200">
              <a:latin typeface="Calibri"/>
              <a:cs typeface="Calibri"/>
            </a:endParaRPr>
          </a:p>
        </p:txBody>
      </p:sp>
      <p:pic>
        <p:nvPicPr>
          <p:cNvPr id="12" name="object 12"/>
          <p:cNvPicPr/>
          <p:nvPr/>
        </p:nvPicPr>
        <p:blipFill>
          <a:blip r:embed="rId4" cstate="print"/>
          <a:stretch>
            <a:fillRect/>
          </a:stretch>
        </p:blipFill>
        <p:spPr>
          <a:xfrm>
            <a:off x="3886200" y="4076700"/>
            <a:ext cx="2743200" cy="1524000"/>
          </a:xfrm>
          <a:prstGeom prst="rect">
            <a:avLst/>
          </a:prstGeom>
        </p:spPr>
      </p:pic>
      <p:sp>
        <p:nvSpPr>
          <p:cNvPr id="13" name="object 13"/>
          <p:cNvSpPr txBox="1"/>
          <p:nvPr/>
        </p:nvSpPr>
        <p:spPr>
          <a:xfrm>
            <a:off x="8428990" y="3361753"/>
            <a:ext cx="2407920" cy="389890"/>
          </a:xfrm>
          <a:prstGeom prst="rect">
            <a:avLst/>
          </a:prstGeom>
        </p:spPr>
        <p:txBody>
          <a:bodyPr vert="horz" wrap="square" lIns="0" tIns="19685" rIns="0" bIns="0" rtlCol="0">
            <a:spAutoFit/>
          </a:bodyPr>
          <a:lstStyle/>
          <a:p>
            <a:pPr marL="12700" marR="5080">
              <a:lnSpc>
                <a:spcPts val="1430"/>
              </a:lnSpc>
              <a:spcBef>
                <a:spcPts val="155"/>
              </a:spcBef>
            </a:pPr>
            <a:r>
              <a:rPr sz="1200" b="1" spc="-10" dirty="0">
                <a:latin typeface="Calibri"/>
                <a:cs typeface="Calibri"/>
              </a:rPr>
              <a:t>4</a:t>
            </a:r>
            <a:r>
              <a:rPr sz="1200" b="1" dirty="0">
                <a:latin typeface="Calibri"/>
                <a:cs typeface="Calibri"/>
              </a:rPr>
              <a:t>.</a:t>
            </a:r>
            <a:r>
              <a:rPr sz="1200" b="1" spc="10" dirty="0">
                <a:latin typeface="Calibri"/>
                <a:cs typeface="Calibri"/>
              </a:rPr>
              <a:t> </a:t>
            </a:r>
            <a:r>
              <a:rPr sz="1200" b="1" spc="-35" dirty="0">
                <a:latin typeface="Calibri"/>
                <a:cs typeface="Calibri"/>
              </a:rPr>
              <a:t>C</a:t>
            </a:r>
            <a:r>
              <a:rPr sz="1200" b="1" spc="20" dirty="0">
                <a:latin typeface="Calibri"/>
                <a:cs typeface="Calibri"/>
              </a:rPr>
              <a:t>r</a:t>
            </a:r>
            <a:r>
              <a:rPr sz="1200" b="1" spc="-5" dirty="0">
                <a:latin typeface="Calibri"/>
                <a:cs typeface="Calibri"/>
              </a:rPr>
              <a:t>e</a:t>
            </a:r>
            <a:r>
              <a:rPr sz="1200" b="1" dirty="0">
                <a:latin typeface="Calibri"/>
                <a:cs typeface="Calibri"/>
              </a:rPr>
              <a:t>a</a:t>
            </a:r>
            <a:r>
              <a:rPr sz="1200" b="1" spc="30" dirty="0">
                <a:latin typeface="Calibri"/>
                <a:cs typeface="Calibri"/>
              </a:rPr>
              <a:t>t</a:t>
            </a:r>
            <a:r>
              <a:rPr sz="1200" b="1" dirty="0">
                <a:latin typeface="Calibri"/>
                <a:cs typeface="Calibri"/>
              </a:rPr>
              <a:t>e</a:t>
            </a:r>
            <a:r>
              <a:rPr sz="1200" b="1" spc="-50" dirty="0">
                <a:latin typeface="Calibri"/>
                <a:cs typeface="Calibri"/>
              </a:rPr>
              <a:t> </a:t>
            </a:r>
            <a:r>
              <a:rPr sz="1200" b="1" spc="5" dirty="0">
                <a:latin typeface="Calibri"/>
                <a:cs typeface="Calibri"/>
              </a:rPr>
              <a:t>la</a:t>
            </a:r>
            <a:r>
              <a:rPr sz="1200" b="1" spc="30" dirty="0">
                <a:latin typeface="Calibri"/>
                <a:cs typeface="Calibri"/>
              </a:rPr>
              <a:t>nd</a:t>
            </a:r>
            <a:r>
              <a:rPr sz="1200" b="1" spc="5" dirty="0">
                <a:latin typeface="Calibri"/>
                <a:cs typeface="Calibri"/>
              </a:rPr>
              <a:t>i</a:t>
            </a:r>
            <a:r>
              <a:rPr sz="1200" b="1" spc="30" dirty="0">
                <a:latin typeface="Calibri"/>
                <a:cs typeface="Calibri"/>
              </a:rPr>
              <a:t>n</a:t>
            </a:r>
            <a:r>
              <a:rPr sz="1200" b="1" dirty="0">
                <a:latin typeface="Calibri"/>
                <a:cs typeface="Calibri"/>
              </a:rPr>
              <a:t>g</a:t>
            </a:r>
            <a:r>
              <a:rPr sz="1200" b="1" spc="-15" dirty="0">
                <a:latin typeface="Calibri"/>
                <a:cs typeface="Calibri"/>
              </a:rPr>
              <a:t> </a:t>
            </a:r>
            <a:r>
              <a:rPr sz="1200" b="1" spc="25" dirty="0">
                <a:latin typeface="Calibri"/>
                <a:cs typeface="Calibri"/>
              </a:rPr>
              <a:t>o</a:t>
            </a:r>
            <a:r>
              <a:rPr sz="1200" b="1" spc="30" dirty="0">
                <a:latin typeface="Calibri"/>
                <a:cs typeface="Calibri"/>
              </a:rPr>
              <a:t>ut</a:t>
            </a:r>
            <a:r>
              <a:rPr sz="1200" b="1" spc="20" dirty="0">
                <a:latin typeface="Calibri"/>
                <a:cs typeface="Calibri"/>
              </a:rPr>
              <a:t>c</a:t>
            </a:r>
            <a:r>
              <a:rPr sz="1200" b="1" spc="25" dirty="0">
                <a:latin typeface="Calibri"/>
                <a:cs typeface="Calibri"/>
              </a:rPr>
              <a:t>o</a:t>
            </a:r>
            <a:r>
              <a:rPr sz="1200" b="1" spc="-5" dirty="0">
                <a:latin typeface="Calibri"/>
                <a:cs typeface="Calibri"/>
              </a:rPr>
              <a:t>m</a:t>
            </a:r>
            <a:r>
              <a:rPr sz="1200" b="1" dirty="0">
                <a:latin typeface="Calibri"/>
                <a:cs typeface="Calibri"/>
              </a:rPr>
              <a:t>e</a:t>
            </a:r>
            <a:r>
              <a:rPr sz="1200" b="1" spc="-80" dirty="0">
                <a:latin typeface="Calibri"/>
                <a:cs typeface="Calibri"/>
              </a:rPr>
              <a:t> </a:t>
            </a:r>
            <a:r>
              <a:rPr sz="1200" b="1" dirty="0">
                <a:latin typeface="Calibri"/>
                <a:cs typeface="Calibri"/>
              </a:rPr>
              <a:t>l</a:t>
            </a:r>
            <a:r>
              <a:rPr sz="1200" b="1" spc="5" dirty="0">
                <a:latin typeface="Calibri"/>
                <a:cs typeface="Calibri"/>
              </a:rPr>
              <a:t>a</a:t>
            </a:r>
            <a:r>
              <a:rPr sz="1200" b="1" spc="25" dirty="0">
                <a:latin typeface="Calibri"/>
                <a:cs typeface="Calibri"/>
              </a:rPr>
              <a:t>b</a:t>
            </a:r>
            <a:r>
              <a:rPr sz="1200" b="1" spc="-10" dirty="0">
                <a:latin typeface="Calibri"/>
                <a:cs typeface="Calibri"/>
              </a:rPr>
              <a:t>e</a:t>
            </a:r>
            <a:r>
              <a:rPr sz="1200" b="1" dirty="0">
                <a:latin typeface="Calibri"/>
                <a:cs typeface="Calibri"/>
              </a:rPr>
              <a:t>l</a:t>
            </a:r>
            <a:r>
              <a:rPr sz="1200" b="1" spc="-45" dirty="0">
                <a:latin typeface="Calibri"/>
                <a:cs typeface="Calibri"/>
              </a:rPr>
              <a:t> </a:t>
            </a:r>
            <a:r>
              <a:rPr sz="1200" b="1" spc="-10" dirty="0">
                <a:latin typeface="Calibri"/>
                <a:cs typeface="Calibri"/>
              </a:rPr>
              <a:t>f</a:t>
            </a:r>
            <a:r>
              <a:rPr sz="1200" b="1" spc="20" dirty="0">
                <a:latin typeface="Calibri"/>
                <a:cs typeface="Calibri"/>
              </a:rPr>
              <a:t>r</a:t>
            </a:r>
            <a:r>
              <a:rPr sz="1200" b="1" spc="25" dirty="0">
                <a:latin typeface="Calibri"/>
                <a:cs typeface="Calibri"/>
              </a:rPr>
              <a:t>o</a:t>
            </a:r>
            <a:r>
              <a:rPr sz="1200" b="1" dirty="0">
                <a:latin typeface="Calibri"/>
                <a:cs typeface="Calibri"/>
              </a:rPr>
              <a:t>m  </a:t>
            </a:r>
            <a:r>
              <a:rPr sz="1200" b="1" spc="15" dirty="0">
                <a:latin typeface="Calibri"/>
                <a:cs typeface="Calibri"/>
              </a:rPr>
              <a:t>Outcome</a:t>
            </a:r>
            <a:r>
              <a:rPr sz="1200" b="1" spc="-55" dirty="0">
                <a:latin typeface="Calibri"/>
                <a:cs typeface="Calibri"/>
              </a:rPr>
              <a:t> </a:t>
            </a:r>
            <a:r>
              <a:rPr sz="1200" b="1" spc="10" dirty="0">
                <a:latin typeface="Calibri"/>
                <a:cs typeface="Calibri"/>
              </a:rPr>
              <a:t>column</a:t>
            </a:r>
            <a:endParaRPr sz="1200">
              <a:latin typeface="Calibri"/>
              <a:cs typeface="Calibri"/>
            </a:endParaRPr>
          </a:p>
        </p:txBody>
      </p:sp>
      <p:pic>
        <p:nvPicPr>
          <p:cNvPr id="14" name="object 14"/>
          <p:cNvPicPr/>
          <p:nvPr/>
        </p:nvPicPr>
        <p:blipFill>
          <a:blip r:embed="rId5" cstate="print"/>
          <a:stretch>
            <a:fillRect/>
          </a:stretch>
        </p:blipFill>
        <p:spPr>
          <a:xfrm>
            <a:off x="8343900" y="3914775"/>
            <a:ext cx="2743200" cy="1066800"/>
          </a:xfrm>
          <a:prstGeom prst="rect">
            <a:avLst/>
          </a:prstGeom>
        </p:spPr>
      </p:pic>
      <p:sp>
        <p:nvSpPr>
          <p:cNvPr id="15" name="object 15"/>
          <p:cNvSpPr txBox="1"/>
          <p:nvPr/>
        </p:nvSpPr>
        <p:spPr>
          <a:xfrm>
            <a:off x="8428990" y="5355272"/>
            <a:ext cx="1010919" cy="208915"/>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Calibri"/>
                <a:cs typeface="Calibri"/>
              </a:rPr>
              <a:t>5.</a:t>
            </a:r>
            <a:r>
              <a:rPr sz="1200" b="1" spc="-20" dirty="0">
                <a:latin typeface="Calibri"/>
                <a:cs typeface="Calibri"/>
              </a:rPr>
              <a:t> </a:t>
            </a:r>
            <a:r>
              <a:rPr sz="1200" b="1" spc="10" dirty="0">
                <a:latin typeface="Calibri"/>
                <a:cs typeface="Calibri"/>
              </a:rPr>
              <a:t>Export</a:t>
            </a:r>
            <a:r>
              <a:rPr sz="1200" b="1" spc="-30" dirty="0">
                <a:latin typeface="Calibri"/>
                <a:cs typeface="Calibri"/>
              </a:rPr>
              <a:t> </a:t>
            </a:r>
            <a:r>
              <a:rPr sz="1200" b="1" spc="15" dirty="0">
                <a:latin typeface="Calibri"/>
                <a:cs typeface="Calibri"/>
              </a:rPr>
              <a:t>to</a:t>
            </a:r>
            <a:r>
              <a:rPr sz="1200" b="1" spc="-40" dirty="0">
                <a:latin typeface="Calibri"/>
                <a:cs typeface="Calibri"/>
              </a:rPr>
              <a:t> </a:t>
            </a:r>
            <a:r>
              <a:rPr sz="1200" b="1" dirty="0">
                <a:latin typeface="Calibri"/>
                <a:cs typeface="Calibri"/>
              </a:rPr>
              <a:t>file</a:t>
            </a:r>
            <a:endParaRPr sz="1200">
              <a:latin typeface="Calibri"/>
              <a:cs typeface="Calibri"/>
            </a:endParaRPr>
          </a:p>
        </p:txBody>
      </p:sp>
      <p:pic>
        <p:nvPicPr>
          <p:cNvPr id="16" name="object 16"/>
          <p:cNvPicPr/>
          <p:nvPr/>
        </p:nvPicPr>
        <p:blipFill>
          <a:blip r:embed="rId6" cstate="print"/>
          <a:stretch>
            <a:fillRect/>
          </a:stretch>
        </p:blipFill>
        <p:spPr>
          <a:xfrm>
            <a:off x="8343900" y="5648325"/>
            <a:ext cx="2743200" cy="171450"/>
          </a:xfrm>
          <a:prstGeom prst="rect">
            <a:avLst/>
          </a:prstGeom>
        </p:spPr>
      </p:pic>
      <p:sp>
        <p:nvSpPr>
          <p:cNvPr id="17" name="object 17"/>
          <p:cNvSpPr/>
          <p:nvPr/>
        </p:nvSpPr>
        <p:spPr>
          <a:xfrm>
            <a:off x="1568450" y="4423790"/>
            <a:ext cx="85725" cy="257810"/>
          </a:xfrm>
          <a:custGeom>
            <a:avLst/>
            <a:gdLst/>
            <a:ahLst/>
            <a:cxnLst/>
            <a:rect l="l" t="t" r="r" b="b"/>
            <a:pathLst>
              <a:path w="85725" h="257810">
                <a:moveTo>
                  <a:pt x="28551" y="172551"/>
                </a:moveTo>
                <a:lnTo>
                  <a:pt x="0" y="173608"/>
                </a:lnTo>
                <a:lnTo>
                  <a:pt x="45974" y="257682"/>
                </a:lnTo>
                <a:lnTo>
                  <a:pt x="78202" y="186943"/>
                </a:lnTo>
                <a:lnTo>
                  <a:pt x="29083" y="186943"/>
                </a:lnTo>
                <a:lnTo>
                  <a:pt x="28551" y="172551"/>
                </a:lnTo>
                <a:close/>
              </a:path>
              <a:path w="85725" h="257810">
                <a:moveTo>
                  <a:pt x="57129" y="171493"/>
                </a:moveTo>
                <a:lnTo>
                  <a:pt x="28551" y="172551"/>
                </a:lnTo>
                <a:lnTo>
                  <a:pt x="29083" y="186943"/>
                </a:lnTo>
                <a:lnTo>
                  <a:pt x="57657" y="185800"/>
                </a:lnTo>
                <a:lnTo>
                  <a:pt x="57129" y="171493"/>
                </a:lnTo>
                <a:close/>
              </a:path>
              <a:path w="85725" h="257810">
                <a:moveTo>
                  <a:pt x="85725" y="170433"/>
                </a:moveTo>
                <a:lnTo>
                  <a:pt x="57129" y="171493"/>
                </a:lnTo>
                <a:lnTo>
                  <a:pt x="57657" y="185800"/>
                </a:lnTo>
                <a:lnTo>
                  <a:pt x="29083" y="186943"/>
                </a:lnTo>
                <a:lnTo>
                  <a:pt x="78202" y="186943"/>
                </a:lnTo>
                <a:lnTo>
                  <a:pt x="85725" y="170433"/>
                </a:lnTo>
                <a:close/>
              </a:path>
              <a:path w="85725" h="257810">
                <a:moveTo>
                  <a:pt x="50800" y="0"/>
                </a:moveTo>
                <a:lnTo>
                  <a:pt x="22225" y="1142"/>
                </a:lnTo>
                <a:lnTo>
                  <a:pt x="28551" y="172551"/>
                </a:lnTo>
                <a:lnTo>
                  <a:pt x="57129" y="171493"/>
                </a:lnTo>
                <a:lnTo>
                  <a:pt x="50800" y="0"/>
                </a:lnTo>
                <a:close/>
              </a:path>
            </a:pathLst>
          </a:custGeom>
          <a:solidFill>
            <a:srgbClr val="4471C4"/>
          </a:solidFill>
        </p:spPr>
        <p:txBody>
          <a:bodyPr wrap="square" lIns="0" tIns="0" rIns="0" bIns="0" rtlCol="0"/>
          <a:lstStyle/>
          <a:p>
            <a:endParaRPr/>
          </a:p>
        </p:txBody>
      </p:sp>
      <p:sp>
        <p:nvSpPr>
          <p:cNvPr id="18" name="object 18"/>
          <p:cNvSpPr/>
          <p:nvPr/>
        </p:nvSpPr>
        <p:spPr>
          <a:xfrm>
            <a:off x="9588500" y="5033390"/>
            <a:ext cx="85725" cy="257810"/>
          </a:xfrm>
          <a:custGeom>
            <a:avLst/>
            <a:gdLst/>
            <a:ahLst/>
            <a:cxnLst/>
            <a:rect l="l" t="t" r="r" b="b"/>
            <a:pathLst>
              <a:path w="85725" h="257810">
                <a:moveTo>
                  <a:pt x="28551" y="172551"/>
                </a:moveTo>
                <a:lnTo>
                  <a:pt x="0" y="173608"/>
                </a:lnTo>
                <a:lnTo>
                  <a:pt x="45974" y="257682"/>
                </a:lnTo>
                <a:lnTo>
                  <a:pt x="78202" y="186943"/>
                </a:lnTo>
                <a:lnTo>
                  <a:pt x="29082" y="186943"/>
                </a:lnTo>
                <a:lnTo>
                  <a:pt x="28551" y="172551"/>
                </a:lnTo>
                <a:close/>
              </a:path>
              <a:path w="85725" h="257810">
                <a:moveTo>
                  <a:pt x="57129" y="171493"/>
                </a:moveTo>
                <a:lnTo>
                  <a:pt x="28551" y="172551"/>
                </a:lnTo>
                <a:lnTo>
                  <a:pt x="29082" y="186943"/>
                </a:lnTo>
                <a:lnTo>
                  <a:pt x="57657" y="185800"/>
                </a:lnTo>
                <a:lnTo>
                  <a:pt x="57129" y="171493"/>
                </a:lnTo>
                <a:close/>
              </a:path>
              <a:path w="85725" h="257810">
                <a:moveTo>
                  <a:pt x="85725" y="170433"/>
                </a:moveTo>
                <a:lnTo>
                  <a:pt x="57129" y="171493"/>
                </a:lnTo>
                <a:lnTo>
                  <a:pt x="57657" y="185800"/>
                </a:lnTo>
                <a:lnTo>
                  <a:pt x="29082" y="186943"/>
                </a:lnTo>
                <a:lnTo>
                  <a:pt x="78202" y="186943"/>
                </a:lnTo>
                <a:lnTo>
                  <a:pt x="85725" y="170433"/>
                </a:lnTo>
                <a:close/>
              </a:path>
              <a:path w="85725" h="257810">
                <a:moveTo>
                  <a:pt x="50800" y="0"/>
                </a:moveTo>
                <a:lnTo>
                  <a:pt x="22225" y="1142"/>
                </a:lnTo>
                <a:lnTo>
                  <a:pt x="28551" y="172551"/>
                </a:lnTo>
                <a:lnTo>
                  <a:pt x="57129" y="171493"/>
                </a:lnTo>
                <a:lnTo>
                  <a:pt x="50800" y="0"/>
                </a:lnTo>
                <a:close/>
              </a:path>
            </a:pathLst>
          </a:custGeom>
          <a:solidFill>
            <a:srgbClr val="4471C4"/>
          </a:solidFill>
        </p:spPr>
        <p:txBody>
          <a:bodyPr wrap="square" lIns="0" tIns="0" rIns="0" bIns="0" rtlCol="0"/>
          <a:lstStyle/>
          <a:p>
            <a:endParaRPr/>
          </a:p>
        </p:txBody>
      </p:sp>
      <p:sp>
        <p:nvSpPr>
          <p:cNvPr id="19" name="object 19"/>
          <p:cNvSpPr/>
          <p:nvPr/>
        </p:nvSpPr>
        <p:spPr>
          <a:xfrm>
            <a:off x="6681723" y="4229100"/>
            <a:ext cx="1552575" cy="600075"/>
          </a:xfrm>
          <a:custGeom>
            <a:avLst/>
            <a:gdLst/>
            <a:ahLst/>
            <a:cxnLst/>
            <a:rect l="l" t="t" r="r" b="b"/>
            <a:pathLst>
              <a:path w="1552575" h="600075">
                <a:moveTo>
                  <a:pt x="762000" y="571500"/>
                </a:moveTo>
                <a:lnTo>
                  <a:pt x="0" y="571500"/>
                </a:lnTo>
                <a:lnTo>
                  <a:pt x="0" y="600075"/>
                </a:lnTo>
                <a:lnTo>
                  <a:pt x="790575" y="600075"/>
                </a:lnTo>
                <a:lnTo>
                  <a:pt x="790575" y="585851"/>
                </a:lnTo>
                <a:lnTo>
                  <a:pt x="762000" y="585851"/>
                </a:lnTo>
                <a:lnTo>
                  <a:pt x="762000" y="571500"/>
                </a:lnTo>
                <a:close/>
              </a:path>
              <a:path w="1552575" h="600075">
                <a:moveTo>
                  <a:pt x="1466850" y="28575"/>
                </a:moveTo>
                <a:lnTo>
                  <a:pt x="762000" y="28575"/>
                </a:lnTo>
                <a:lnTo>
                  <a:pt x="762000" y="585851"/>
                </a:lnTo>
                <a:lnTo>
                  <a:pt x="776351" y="571500"/>
                </a:lnTo>
                <a:lnTo>
                  <a:pt x="790575" y="571500"/>
                </a:lnTo>
                <a:lnTo>
                  <a:pt x="790575" y="57150"/>
                </a:lnTo>
                <a:lnTo>
                  <a:pt x="776351" y="57150"/>
                </a:lnTo>
                <a:lnTo>
                  <a:pt x="790575" y="42925"/>
                </a:lnTo>
                <a:lnTo>
                  <a:pt x="1466850" y="42925"/>
                </a:lnTo>
                <a:lnTo>
                  <a:pt x="1466850" y="28575"/>
                </a:lnTo>
                <a:close/>
              </a:path>
              <a:path w="1552575" h="600075">
                <a:moveTo>
                  <a:pt x="790575" y="571500"/>
                </a:moveTo>
                <a:lnTo>
                  <a:pt x="776351" y="571500"/>
                </a:lnTo>
                <a:lnTo>
                  <a:pt x="762000" y="585851"/>
                </a:lnTo>
                <a:lnTo>
                  <a:pt x="790575" y="585851"/>
                </a:lnTo>
                <a:lnTo>
                  <a:pt x="790575" y="571500"/>
                </a:lnTo>
                <a:close/>
              </a:path>
              <a:path w="1552575" h="600075">
                <a:moveTo>
                  <a:pt x="1466850" y="0"/>
                </a:moveTo>
                <a:lnTo>
                  <a:pt x="1466850" y="85725"/>
                </a:lnTo>
                <a:lnTo>
                  <a:pt x="1524084" y="57150"/>
                </a:lnTo>
                <a:lnTo>
                  <a:pt x="1481201" y="57150"/>
                </a:lnTo>
                <a:lnTo>
                  <a:pt x="1481201" y="28575"/>
                </a:lnTo>
                <a:lnTo>
                  <a:pt x="1523915" y="28575"/>
                </a:lnTo>
                <a:lnTo>
                  <a:pt x="1466850" y="0"/>
                </a:lnTo>
                <a:close/>
              </a:path>
              <a:path w="1552575" h="600075">
                <a:moveTo>
                  <a:pt x="790575" y="42925"/>
                </a:moveTo>
                <a:lnTo>
                  <a:pt x="776351" y="57150"/>
                </a:lnTo>
                <a:lnTo>
                  <a:pt x="790575" y="57150"/>
                </a:lnTo>
                <a:lnTo>
                  <a:pt x="790575" y="42925"/>
                </a:lnTo>
                <a:close/>
              </a:path>
              <a:path w="1552575" h="600075">
                <a:moveTo>
                  <a:pt x="1466850" y="42925"/>
                </a:moveTo>
                <a:lnTo>
                  <a:pt x="790575" y="42925"/>
                </a:lnTo>
                <a:lnTo>
                  <a:pt x="790575" y="57150"/>
                </a:lnTo>
                <a:lnTo>
                  <a:pt x="1466850" y="57150"/>
                </a:lnTo>
                <a:lnTo>
                  <a:pt x="1466850" y="42925"/>
                </a:lnTo>
                <a:close/>
              </a:path>
              <a:path w="1552575" h="600075">
                <a:moveTo>
                  <a:pt x="1523915" y="28575"/>
                </a:moveTo>
                <a:lnTo>
                  <a:pt x="1481201" y="28575"/>
                </a:lnTo>
                <a:lnTo>
                  <a:pt x="1481201" y="57150"/>
                </a:lnTo>
                <a:lnTo>
                  <a:pt x="1524084" y="57150"/>
                </a:lnTo>
                <a:lnTo>
                  <a:pt x="1552575" y="42925"/>
                </a:lnTo>
                <a:lnTo>
                  <a:pt x="1523915" y="28575"/>
                </a:lnTo>
                <a:close/>
              </a:path>
            </a:pathLst>
          </a:custGeom>
          <a:solidFill>
            <a:srgbClr val="4471C4"/>
          </a:solidFill>
        </p:spPr>
        <p:txBody>
          <a:bodyPr wrap="square" lIns="0" tIns="0" rIns="0" bIns="0" rtlCol="0"/>
          <a:lstStyle/>
          <a:p>
            <a:endParaRPr/>
          </a:p>
        </p:txBody>
      </p:sp>
      <p:sp>
        <p:nvSpPr>
          <p:cNvPr id="20" name="object 20"/>
          <p:cNvSpPr txBox="1"/>
          <p:nvPr/>
        </p:nvSpPr>
        <p:spPr>
          <a:xfrm>
            <a:off x="4803775" y="6268799"/>
            <a:ext cx="1158240" cy="254635"/>
          </a:xfrm>
          <a:prstGeom prst="rect">
            <a:avLst/>
          </a:prstGeom>
        </p:spPr>
        <p:txBody>
          <a:bodyPr vert="horz" wrap="square" lIns="0" tIns="0" rIns="0" bIns="0" rtlCol="0">
            <a:spAutoFit/>
          </a:bodyPr>
          <a:lstStyle/>
          <a:p>
            <a:pPr marL="12700">
              <a:lnSpc>
                <a:spcPts val="1810"/>
              </a:lnSpc>
            </a:pPr>
            <a:r>
              <a:rPr sz="1800" u="heavy" spc="10" dirty="0">
                <a:solidFill>
                  <a:srgbClr val="0462C1"/>
                </a:solidFill>
                <a:uFill>
                  <a:solidFill>
                    <a:srgbClr val="0462C1"/>
                  </a:solidFill>
                </a:uFill>
                <a:latin typeface="Calibri"/>
                <a:cs typeface="Calibri"/>
                <a:hlinkClick r:id="rId7"/>
              </a:rPr>
              <a:t>Link</a:t>
            </a:r>
            <a:r>
              <a:rPr sz="1800" u="heavy" spc="-60" dirty="0">
                <a:solidFill>
                  <a:srgbClr val="0462C1"/>
                </a:solidFill>
                <a:uFill>
                  <a:solidFill>
                    <a:srgbClr val="0462C1"/>
                  </a:solidFill>
                </a:uFill>
                <a:latin typeface="Calibri"/>
                <a:cs typeface="Calibri"/>
                <a:hlinkClick r:id="rId7"/>
              </a:rPr>
              <a:t> </a:t>
            </a:r>
            <a:r>
              <a:rPr sz="1800" u="heavy" dirty="0">
                <a:solidFill>
                  <a:srgbClr val="0462C1"/>
                </a:solidFill>
                <a:uFill>
                  <a:solidFill>
                    <a:srgbClr val="0462C1"/>
                  </a:solidFill>
                </a:uFill>
                <a:latin typeface="Calibri"/>
                <a:cs typeface="Calibri"/>
                <a:hlinkClick r:id="rId7"/>
              </a:rPr>
              <a:t>to</a:t>
            </a:r>
            <a:r>
              <a:rPr sz="1800" u="heavy" spc="-45" dirty="0">
                <a:solidFill>
                  <a:srgbClr val="0462C1"/>
                </a:solidFill>
                <a:uFill>
                  <a:solidFill>
                    <a:srgbClr val="0462C1"/>
                  </a:solidFill>
                </a:uFill>
                <a:latin typeface="Calibri"/>
                <a:cs typeface="Calibri"/>
                <a:hlinkClick r:id="rId7"/>
              </a:rPr>
              <a:t> </a:t>
            </a:r>
            <a:r>
              <a:rPr sz="1800" u="heavy" spc="5" dirty="0">
                <a:solidFill>
                  <a:srgbClr val="0462C1"/>
                </a:solidFill>
                <a:uFill>
                  <a:solidFill>
                    <a:srgbClr val="0462C1"/>
                  </a:solidFill>
                </a:uFill>
                <a:latin typeface="Calibri"/>
                <a:cs typeface="Calibri"/>
                <a:hlinkClick r:id="rId7"/>
              </a:rPr>
              <a:t>code</a:t>
            </a:r>
            <a:endParaRPr sz="1800">
              <a:latin typeface="Calibri"/>
              <a:cs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9312" y="420369"/>
            <a:ext cx="5620385" cy="586740"/>
          </a:xfrm>
          <a:prstGeom prst="rect">
            <a:avLst/>
          </a:prstGeom>
        </p:spPr>
        <p:txBody>
          <a:bodyPr vert="horz" wrap="square" lIns="0" tIns="16510" rIns="0" bIns="0" rtlCol="0">
            <a:spAutoFit/>
          </a:bodyPr>
          <a:lstStyle/>
          <a:p>
            <a:pPr marL="12700">
              <a:lnSpc>
                <a:spcPct val="100000"/>
              </a:lnSpc>
              <a:spcBef>
                <a:spcPts val="130"/>
              </a:spcBef>
            </a:pPr>
            <a:r>
              <a:rPr spc="-235" dirty="0"/>
              <a:t>EDA</a:t>
            </a:r>
            <a:r>
              <a:rPr spc="145" dirty="0"/>
              <a:t> </a:t>
            </a:r>
            <a:r>
              <a:rPr spc="20" dirty="0"/>
              <a:t>with</a:t>
            </a:r>
            <a:r>
              <a:rPr spc="130" dirty="0"/>
              <a:t> </a:t>
            </a:r>
            <a:r>
              <a:rPr spc="-95" dirty="0"/>
              <a:t>Data</a:t>
            </a:r>
            <a:r>
              <a:rPr spc="125" dirty="0"/>
              <a:t> </a:t>
            </a:r>
            <a:r>
              <a:rPr spc="-55" dirty="0"/>
              <a:t>Visualization</a:t>
            </a:r>
          </a:p>
        </p:txBody>
      </p:sp>
      <p:sp>
        <p:nvSpPr>
          <p:cNvPr id="3" name="object 3"/>
          <p:cNvSpPr txBox="1">
            <a:spLocks noGrp="1"/>
          </p:cNvSpPr>
          <p:nvPr>
            <p:ph sz="half" idx="2"/>
          </p:nvPr>
        </p:nvSpPr>
        <p:spPr>
          <a:prstGeom prst="rect">
            <a:avLst/>
          </a:prstGeom>
        </p:spPr>
        <p:txBody>
          <a:bodyPr vert="horz" wrap="square" lIns="0" tIns="15875" rIns="0" bIns="0" rtlCol="0">
            <a:spAutoFit/>
          </a:bodyPr>
          <a:lstStyle/>
          <a:p>
            <a:pPr marL="241300" indent="-229235">
              <a:lnSpc>
                <a:spcPct val="100000"/>
              </a:lnSpc>
              <a:spcBef>
                <a:spcPts val="125"/>
              </a:spcBef>
              <a:buFont typeface="Arial MT"/>
              <a:buChar char="•"/>
              <a:tabLst>
                <a:tab pos="241300" algn="l"/>
                <a:tab pos="241935" algn="l"/>
              </a:tabLst>
            </a:pPr>
            <a:r>
              <a:rPr spc="-50" dirty="0"/>
              <a:t>Scatter</a:t>
            </a:r>
            <a:r>
              <a:rPr spc="-60" dirty="0"/>
              <a:t> </a:t>
            </a:r>
            <a:r>
              <a:rPr spc="-100" dirty="0"/>
              <a:t>Graphs</a:t>
            </a:r>
          </a:p>
          <a:p>
            <a:pPr marL="699135" lvl="1" indent="-229870">
              <a:lnSpc>
                <a:spcPct val="100000"/>
              </a:lnSpc>
              <a:spcBef>
                <a:spcPts val="1505"/>
              </a:spcBef>
              <a:buFont typeface="Arial MT"/>
              <a:buChar char="•"/>
              <a:tabLst>
                <a:tab pos="699135" algn="l"/>
                <a:tab pos="699770" algn="l"/>
              </a:tabLst>
            </a:pPr>
            <a:r>
              <a:rPr sz="1550" spc="-5" dirty="0">
                <a:solidFill>
                  <a:srgbClr val="292929"/>
                </a:solidFill>
                <a:latin typeface="Microsoft Sans Serif"/>
                <a:cs typeface="Microsoft Sans Serif"/>
              </a:rPr>
              <a:t>Flight</a:t>
            </a:r>
            <a:r>
              <a:rPr sz="1550" spc="120" dirty="0">
                <a:solidFill>
                  <a:srgbClr val="292929"/>
                </a:solidFill>
                <a:latin typeface="Microsoft Sans Serif"/>
                <a:cs typeface="Microsoft Sans Serif"/>
              </a:rPr>
              <a:t> </a:t>
            </a:r>
            <a:r>
              <a:rPr sz="1550" spc="-35" dirty="0">
                <a:solidFill>
                  <a:srgbClr val="292929"/>
                </a:solidFill>
                <a:latin typeface="Microsoft Sans Serif"/>
                <a:cs typeface="Microsoft Sans Serif"/>
              </a:rPr>
              <a:t>Number</a:t>
            </a:r>
            <a:r>
              <a:rPr sz="1550" spc="160" dirty="0">
                <a:solidFill>
                  <a:srgbClr val="292929"/>
                </a:solidFill>
                <a:latin typeface="Microsoft Sans Serif"/>
                <a:cs typeface="Microsoft Sans Serif"/>
              </a:rPr>
              <a:t> </a:t>
            </a:r>
            <a:r>
              <a:rPr sz="1550" spc="-70" dirty="0">
                <a:solidFill>
                  <a:srgbClr val="292929"/>
                </a:solidFill>
                <a:latin typeface="Microsoft Sans Serif"/>
                <a:cs typeface="Microsoft Sans Serif"/>
              </a:rPr>
              <a:t>vs.</a:t>
            </a:r>
            <a:r>
              <a:rPr sz="1550" spc="45" dirty="0">
                <a:solidFill>
                  <a:srgbClr val="292929"/>
                </a:solidFill>
                <a:latin typeface="Microsoft Sans Serif"/>
                <a:cs typeface="Microsoft Sans Serif"/>
              </a:rPr>
              <a:t> </a:t>
            </a:r>
            <a:r>
              <a:rPr sz="1550" spc="-50" dirty="0">
                <a:solidFill>
                  <a:srgbClr val="292929"/>
                </a:solidFill>
                <a:latin typeface="Microsoft Sans Serif"/>
                <a:cs typeface="Microsoft Sans Serif"/>
              </a:rPr>
              <a:t>Payload</a:t>
            </a:r>
            <a:r>
              <a:rPr sz="1550" spc="195" dirty="0">
                <a:solidFill>
                  <a:srgbClr val="292929"/>
                </a:solidFill>
                <a:latin typeface="Microsoft Sans Serif"/>
                <a:cs typeface="Microsoft Sans Serif"/>
              </a:rPr>
              <a:t> </a:t>
            </a:r>
            <a:r>
              <a:rPr sz="1550" spc="-100" dirty="0">
                <a:solidFill>
                  <a:srgbClr val="292929"/>
                </a:solidFill>
                <a:latin typeface="Microsoft Sans Serif"/>
                <a:cs typeface="Microsoft Sans Serif"/>
              </a:rPr>
              <a:t>Mass</a:t>
            </a:r>
            <a:endParaRPr sz="1550">
              <a:latin typeface="Microsoft Sans Serif"/>
              <a:cs typeface="Microsoft Sans Serif"/>
            </a:endParaRPr>
          </a:p>
          <a:p>
            <a:pPr marL="699135" lvl="1" indent="-229870">
              <a:lnSpc>
                <a:spcPct val="100000"/>
              </a:lnSpc>
              <a:spcBef>
                <a:spcPts val="1445"/>
              </a:spcBef>
              <a:buFont typeface="Arial MT"/>
              <a:buChar char="•"/>
              <a:tabLst>
                <a:tab pos="699135" algn="l"/>
                <a:tab pos="699770" algn="l"/>
              </a:tabLst>
            </a:pPr>
            <a:r>
              <a:rPr sz="1550" spc="-5" dirty="0">
                <a:solidFill>
                  <a:srgbClr val="292929"/>
                </a:solidFill>
                <a:latin typeface="Microsoft Sans Serif"/>
                <a:cs typeface="Microsoft Sans Serif"/>
              </a:rPr>
              <a:t>Flight</a:t>
            </a:r>
            <a:r>
              <a:rPr sz="1550" spc="120" dirty="0">
                <a:solidFill>
                  <a:srgbClr val="292929"/>
                </a:solidFill>
                <a:latin typeface="Microsoft Sans Serif"/>
                <a:cs typeface="Microsoft Sans Serif"/>
              </a:rPr>
              <a:t> </a:t>
            </a:r>
            <a:r>
              <a:rPr sz="1550" spc="-35" dirty="0">
                <a:solidFill>
                  <a:srgbClr val="292929"/>
                </a:solidFill>
                <a:latin typeface="Microsoft Sans Serif"/>
                <a:cs typeface="Microsoft Sans Serif"/>
              </a:rPr>
              <a:t>Number</a:t>
            </a:r>
            <a:r>
              <a:rPr sz="1550" spc="155" dirty="0">
                <a:solidFill>
                  <a:srgbClr val="292929"/>
                </a:solidFill>
                <a:latin typeface="Microsoft Sans Serif"/>
                <a:cs typeface="Microsoft Sans Serif"/>
              </a:rPr>
              <a:t> </a:t>
            </a:r>
            <a:r>
              <a:rPr sz="1550" spc="-70" dirty="0">
                <a:solidFill>
                  <a:srgbClr val="292929"/>
                </a:solidFill>
                <a:latin typeface="Microsoft Sans Serif"/>
                <a:cs typeface="Microsoft Sans Serif"/>
              </a:rPr>
              <a:t>vs.</a:t>
            </a:r>
            <a:r>
              <a:rPr sz="1550" spc="50" dirty="0">
                <a:solidFill>
                  <a:srgbClr val="292929"/>
                </a:solidFill>
                <a:latin typeface="Microsoft Sans Serif"/>
                <a:cs typeface="Microsoft Sans Serif"/>
              </a:rPr>
              <a:t> </a:t>
            </a:r>
            <a:r>
              <a:rPr sz="1550" spc="-65" dirty="0">
                <a:solidFill>
                  <a:srgbClr val="292929"/>
                </a:solidFill>
                <a:latin typeface="Microsoft Sans Serif"/>
                <a:cs typeface="Microsoft Sans Serif"/>
              </a:rPr>
              <a:t>Launch</a:t>
            </a:r>
            <a:r>
              <a:rPr sz="1550" spc="240" dirty="0">
                <a:solidFill>
                  <a:srgbClr val="292929"/>
                </a:solidFill>
                <a:latin typeface="Microsoft Sans Serif"/>
                <a:cs typeface="Microsoft Sans Serif"/>
              </a:rPr>
              <a:t> </a:t>
            </a:r>
            <a:r>
              <a:rPr sz="1550" spc="-45" dirty="0">
                <a:solidFill>
                  <a:srgbClr val="292929"/>
                </a:solidFill>
                <a:latin typeface="Microsoft Sans Serif"/>
                <a:cs typeface="Microsoft Sans Serif"/>
              </a:rPr>
              <a:t>Site</a:t>
            </a:r>
            <a:endParaRPr sz="1550">
              <a:latin typeface="Microsoft Sans Serif"/>
              <a:cs typeface="Microsoft Sans Serif"/>
            </a:endParaRPr>
          </a:p>
          <a:p>
            <a:pPr marL="699135" lvl="1" indent="-229870">
              <a:lnSpc>
                <a:spcPct val="100000"/>
              </a:lnSpc>
              <a:spcBef>
                <a:spcPts val="1445"/>
              </a:spcBef>
              <a:buFont typeface="Arial MT"/>
              <a:buChar char="•"/>
              <a:tabLst>
                <a:tab pos="699135" algn="l"/>
                <a:tab pos="699770" algn="l"/>
              </a:tabLst>
            </a:pPr>
            <a:r>
              <a:rPr sz="1550" spc="-50" dirty="0">
                <a:solidFill>
                  <a:srgbClr val="292929"/>
                </a:solidFill>
                <a:latin typeface="Microsoft Sans Serif"/>
                <a:cs typeface="Microsoft Sans Serif"/>
              </a:rPr>
              <a:t>Payload</a:t>
            </a:r>
            <a:r>
              <a:rPr sz="1550" spc="110" dirty="0">
                <a:solidFill>
                  <a:srgbClr val="292929"/>
                </a:solidFill>
                <a:latin typeface="Microsoft Sans Serif"/>
                <a:cs typeface="Microsoft Sans Serif"/>
              </a:rPr>
              <a:t> </a:t>
            </a:r>
            <a:r>
              <a:rPr sz="1550" spc="-70" dirty="0">
                <a:solidFill>
                  <a:srgbClr val="292929"/>
                </a:solidFill>
                <a:latin typeface="Microsoft Sans Serif"/>
                <a:cs typeface="Microsoft Sans Serif"/>
              </a:rPr>
              <a:t>vs.</a:t>
            </a:r>
            <a:r>
              <a:rPr sz="1550" spc="110" dirty="0">
                <a:solidFill>
                  <a:srgbClr val="292929"/>
                </a:solidFill>
                <a:latin typeface="Microsoft Sans Serif"/>
                <a:cs typeface="Microsoft Sans Serif"/>
              </a:rPr>
              <a:t> </a:t>
            </a:r>
            <a:r>
              <a:rPr sz="1550" spc="-65" dirty="0">
                <a:solidFill>
                  <a:srgbClr val="292929"/>
                </a:solidFill>
                <a:latin typeface="Microsoft Sans Serif"/>
                <a:cs typeface="Microsoft Sans Serif"/>
              </a:rPr>
              <a:t>Launch</a:t>
            </a:r>
            <a:r>
              <a:rPr sz="1550" spc="160" dirty="0">
                <a:solidFill>
                  <a:srgbClr val="292929"/>
                </a:solidFill>
                <a:latin typeface="Microsoft Sans Serif"/>
                <a:cs typeface="Microsoft Sans Serif"/>
              </a:rPr>
              <a:t> </a:t>
            </a:r>
            <a:r>
              <a:rPr sz="1550" spc="-45" dirty="0">
                <a:solidFill>
                  <a:srgbClr val="292929"/>
                </a:solidFill>
                <a:latin typeface="Microsoft Sans Serif"/>
                <a:cs typeface="Microsoft Sans Serif"/>
              </a:rPr>
              <a:t>Site</a:t>
            </a:r>
            <a:endParaRPr sz="1550">
              <a:latin typeface="Microsoft Sans Serif"/>
              <a:cs typeface="Microsoft Sans Serif"/>
            </a:endParaRPr>
          </a:p>
          <a:p>
            <a:pPr marL="699135" lvl="1" indent="-229870">
              <a:lnSpc>
                <a:spcPct val="100000"/>
              </a:lnSpc>
              <a:spcBef>
                <a:spcPts val="1520"/>
              </a:spcBef>
              <a:buFont typeface="Arial MT"/>
              <a:buChar char="•"/>
              <a:tabLst>
                <a:tab pos="699135" algn="l"/>
                <a:tab pos="699770" algn="l"/>
              </a:tabLst>
            </a:pPr>
            <a:r>
              <a:rPr sz="1550" spc="10" dirty="0">
                <a:solidFill>
                  <a:srgbClr val="292929"/>
                </a:solidFill>
                <a:latin typeface="Microsoft Sans Serif"/>
                <a:cs typeface="Microsoft Sans Serif"/>
              </a:rPr>
              <a:t>Orbit</a:t>
            </a:r>
            <a:r>
              <a:rPr sz="1550" spc="100" dirty="0">
                <a:solidFill>
                  <a:srgbClr val="292929"/>
                </a:solidFill>
                <a:latin typeface="Microsoft Sans Serif"/>
                <a:cs typeface="Microsoft Sans Serif"/>
              </a:rPr>
              <a:t> </a:t>
            </a:r>
            <a:r>
              <a:rPr sz="1550" spc="-70" dirty="0">
                <a:solidFill>
                  <a:srgbClr val="292929"/>
                </a:solidFill>
                <a:latin typeface="Microsoft Sans Serif"/>
                <a:cs typeface="Microsoft Sans Serif"/>
              </a:rPr>
              <a:t>vs.</a:t>
            </a:r>
            <a:r>
              <a:rPr sz="1550" spc="40" dirty="0">
                <a:solidFill>
                  <a:srgbClr val="292929"/>
                </a:solidFill>
                <a:latin typeface="Microsoft Sans Serif"/>
                <a:cs typeface="Microsoft Sans Serif"/>
              </a:rPr>
              <a:t> </a:t>
            </a:r>
            <a:r>
              <a:rPr sz="1550" spc="-5" dirty="0">
                <a:solidFill>
                  <a:srgbClr val="292929"/>
                </a:solidFill>
                <a:latin typeface="Microsoft Sans Serif"/>
                <a:cs typeface="Microsoft Sans Serif"/>
              </a:rPr>
              <a:t>Flight</a:t>
            </a:r>
            <a:r>
              <a:rPr sz="1550" spc="180" dirty="0">
                <a:solidFill>
                  <a:srgbClr val="292929"/>
                </a:solidFill>
                <a:latin typeface="Microsoft Sans Serif"/>
                <a:cs typeface="Microsoft Sans Serif"/>
              </a:rPr>
              <a:t> </a:t>
            </a:r>
            <a:r>
              <a:rPr sz="1550" spc="-35" dirty="0">
                <a:solidFill>
                  <a:srgbClr val="292929"/>
                </a:solidFill>
                <a:latin typeface="Microsoft Sans Serif"/>
                <a:cs typeface="Microsoft Sans Serif"/>
              </a:rPr>
              <a:t>Number</a:t>
            </a:r>
            <a:endParaRPr sz="1550">
              <a:latin typeface="Microsoft Sans Serif"/>
              <a:cs typeface="Microsoft Sans Serif"/>
            </a:endParaRPr>
          </a:p>
          <a:p>
            <a:pPr marL="699135" lvl="1" indent="-229870">
              <a:lnSpc>
                <a:spcPct val="100000"/>
              </a:lnSpc>
              <a:spcBef>
                <a:spcPts val="1445"/>
              </a:spcBef>
              <a:buFont typeface="Arial MT"/>
              <a:buChar char="•"/>
              <a:tabLst>
                <a:tab pos="699135" algn="l"/>
                <a:tab pos="699770" algn="l"/>
              </a:tabLst>
            </a:pPr>
            <a:r>
              <a:rPr sz="1550" spc="-50" dirty="0">
                <a:solidFill>
                  <a:srgbClr val="292929"/>
                </a:solidFill>
                <a:latin typeface="Microsoft Sans Serif"/>
                <a:cs typeface="Microsoft Sans Serif"/>
              </a:rPr>
              <a:t>Payload</a:t>
            </a:r>
            <a:r>
              <a:rPr sz="1550" spc="105" dirty="0">
                <a:solidFill>
                  <a:srgbClr val="292929"/>
                </a:solidFill>
                <a:latin typeface="Microsoft Sans Serif"/>
                <a:cs typeface="Microsoft Sans Serif"/>
              </a:rPr>
              <a:t> </a:t>
            </a:r>
            <a:r>
              <a:rPr sz="1550" spc="-70" dirty="0">
                <a:solidFill>
                  <a:srgbClr val="292929"/>
                </a:solidFill>
                <a:latin typeface="Microsoft Sans Serif"/>
                <a:cs typeface="Microsoft Sans Serif"/>
              </a:rPr>
              <a:t>vs.</a:t>
            </a:r>
            <a:r>
              <a:rPr sz="1550" spc="105" dirty="0">
                <a:solidFill>
                  <a:srgbClr val="292929"/>
                </a:solidFill>
                <a:latin typeface="Microsoft Sans Serif"/>
                <a:cs typeface="Microsoft Sans Serif"/>
              </a:rPr>
              <a:t> </a:t>
            </a:r>
            <a:r>
              <a:rPr sz="1550" spc="10" dirty="0">
                <a:solidFill>
                  <a:srgbClr val="292929"/>
                </a:solidFill>
                <a:latin typeface="Microsoft Sans Serif"/>
                <a:cs typeface="Microsoft Sans Serif"/>
              </a:rPr>
              <a:t>Orbit</a:t>
            </a:r>
            <a:r>
              <a:rPr sz="1550" spc="105" dirty="0">
                <a:solidFill>
                  <a:srgbClr val="292929"/>
                </a:solidFill>
                <a:latin typeface="Microsoft Sans Serif"/>
                <a:cs typeface="Microsoft Sans Serif"/>
              </a:rPr>
              <a:t> </a:t>
            </a:r>
            <a:r>
              <a:rPr sz="1550" spc="-50" dirty="0">
                <a:solidFill>
                  <a:srgbClr val="292929"/>
                </a:solidFill>
                <a:latin typeface="Microsoft Sans Serif"/>
                <a:cs typeface="Microsoft Sans Serif"/>
              </a:rPr>
              <a:t>Type</a:t>
            </a:r>
            <a:endParaRPr sz="1550">
              <a:latin typeface="Microsoft Sans Serif"/>
              <a:cs typeface="Microsoft Sans Serif"/>
            </a:endParaRPr>
          </a:p>
          <a:p>
            <a:pPr marL="699135" lvl="1" indent="-229870">
              <a:lnSpc>
                <a:spcPct val="100000"/>
              </a:lnSpc>
              <a:spcBef>
                <a:spcPts val="1445"/>
              </a:spcBef>
              <a:buFont typeface="Arial MT"/>
              <a:buChar char="•"/>
              <a:tabLst>
                <a:tab pos="699135" algn="l"/>
                <a:tab pos="699770" algn="l"/>
              </a:tabLst>
            </a:pPr>
            <a:r>
              <a:rPr sz="1550" spc="10" dirty="0">
                <a:solidFill>
                  <a:srgbClr val="292929"/>
                </a:solidFill>
                <a:latin typeface="Microsoft Sans Serif"/>
                <a:cs typeface="Microsoft Sans Serif"/>
              </a:rPr>
              <a:t>Orbit</a:t>
            </a:r>
            <a:r>
              <a:rPr sz="1550" spc="100" dirty="0">
                <a:solidFill>
                  <a:srgbClr val="292929"/>
                </a:solidFill>
                <a:latin typeface="Microsoft Sans Serif"/>
                <a:cs typeface="Microsoft Sans Serif"/>
              </a:rPr>
              <a:t> </a:t>
            </a:r>
            <a:r>
              <a:rPr sz="1550" spc="-70" dirty="0">
                <a:solidFill>
                  <a:srgbClr val="292929"/>
                </a:solidFill>
                <a:latin typeface="Microsoft Sans Serif"/>
                <a:cs typeface="Microsoft Sans Serif"/>
              </a:rPr>
              <a:t>vs.</a:t>
            </a:r>
            <a:r>
              <a:rPr sz="1550" spc="40" dirty="0">
                <a:solidFill>
                  <a:srgbClr val="292929"/>
                </a:solidFill>
                <a:latin typeface="Microsoft Sans Serif"/>
                <a:cs typeface="Microsoft Sans Serif"/>
              </a:rPr>
              <a:t> </a:t>
            </a:r>
            <a:r>
              <a:rPr sz="1550" spc="-50" dirty="0">
                <a:solidFill>
                  <a:srgbClr val="292929"/>
                </a:solidFill>
                <a:latin typeface="Microsoft Sans Serif"/>
                <a:cs typeface="Microsoft Sans Serif"/>
              </a:rPr>
              <a:t>Payload</a:t>
            </a:r>
            <a:r>
              <a:rPr sz="1550" spc="175" dirty="0">
                <a:solidFill>
                  <a:srgbClr val="292929"/>
                </a:solidFill>
                <a:latin typeface="Microsoft Sans Serif"/>
                <a:cs typeface="Microsoft Sans Serif"/>
              </a:rPr>
              <a:t> </a:t>
            </a:r>
            <a:r>
              <a:rPr sz="1550" spc="-100" dirty="0">
                <a:solidFill>
                  <a:srgbClr val="292929"/>
                </a:solidFill>
                <a:latin typeface="Microsoft Sans Serif"/>
                <a:cs typeface="Microsoft Sans Serif"/>
              </a:rPr>
              <a:t>Mass</a:t>
            </a:r>
            <a:endParaRPr sz="1550">
              <a:latin typeface="Microsoft Sans Serif"/>
              <a:cs typeface="Microsoft Sans Serif"/>
            </a:endParaRPr>
          </a:p>
          <a:p>
            <a:pPr>
              <a:lnSpc>
                <a:spcPct val="100000"/>
              </a:lnSpc>
              <a:spcBef>
                <a:spcPts val="45"/>
              </a:spcBef>
            </a:pPr>
            <a:endParaRPr sz="2100"/>
          </a:p>
          <a:p>
            <a:pPr marL="13970">
              <a:lnSpc>
                <a:spcPts val="1725"/>
              </a:lnSpc>
            </a:pPr>
            <a:r>
              <a:rPr sz="1500" i="1" spc="-254" dirty="0">
                <a:solidFill>
                  <a:srgbClr val="000000"/>
                </a:solidFill>
                <a:latin typeface="Arial"/>
                <a:cs typeface="Arial"/>
              </a:rPr>
              <a:t>S</a:t>
            </a:r>
            <a:r>
              <a:rPr sz="1500" i="1" spc="-155" dirty="0">
                <a:solidFill>
                  <a:srgbClr val="000000"/>
                </a:solidFill>
                <a:latin typeface="Arial"/>
                <a:cs typeface="Arial"/>
              </a:rPr>
              <a:t>c</a:t>
            </a:r>
            <a:r>
              <a:rPr sz="1500" i="1" spc="-165" dirty="0">
                <a:solidFill>
                  <a:srgbClr val="000000"/>
                </a:solidFill>
                <a:latin typeface="Arial"/>
                <a:cs typeface="Arial"/>
              </a:rPr>
              <a:t>a</a:t>
            </a:r>
            <a:r>
              <a:rPr sz="1500" i="1" spc="25" dirty="0">
                <a:solidFill>
                  <a:srgbClr val="000000"/>
                </a:solidFill>
                <a:latin typeface="Arial"/>
                <a:cs typeface="Arial"/>
              </a:rPr>
              <a:t>tt</a:t>
            </a:r>
            <a:r>
              <a:rPr sz="1500" i="1" spc="-90" dirty="0">
                <a:solidFill>
                  <a:srgbClr val="000000"/>
                </a:solidFill>
                <a:latin typeface="Arial"/>
                <a:cs typeface="Arial"/>
              </a:rPr>
              <a:t>e</a:t>
            </a:r>
            <a:r>
              <a:rPr sz="1500" i="1" spc="-10" dirty="0">
                <a:solidFill>
                  <a:srgbClr val="000000"/>
                </a:solidFill>
                <a:latin typeface="Arial"/>
                <a:cs typeface="Arial"/>
              </a:rPr>
              <a:t>r </a:t>
            </a:r>
            <a:r>
              <a:rPr sz="1500" i="1" spc="-15" dirty="0">
                <a:solidFill>
                  <a:srgbClr val="000000"/>
                </a:solidFill>
                <a:latin typeface="Arial"/>
                <a:cs typeface="Arial"/>
              </a:rPr>
              <a:t>p</a:t>
            </a:r>
            <a:r>
              <a:rPr sz="1500" i="1" spc="35" dirty="0">
                <a:solidFill>
                  <a:srgbClr val="000000"/>
                </a:solidFill>
                <a:latin typeface="Arial"/>
                <a:cs typeface="Arial"/>
              </a:rPr>
              <a:t>l</a:t>
            </a:r>
            <a:r>
              <a:rPr sz="1500" i="1" spc="-90" dirty="0">
                <a:solidFill>
                  <a:srgbClr val="000000"/>
                </a:solidFill>
                <a:latin typeface="Arial"/>
                <a:cs typeface="Arial"/>
              </a:rPr>
              <a:t>o</a:t>
            </a:r>
            <a:r>
              <a:rPr sz="1500" i="1" spc="25" dirty="0">
                <a:solidFill>
                  <a:srgbClr val="000000"/>
                </a:solidFill>
                <a:latin typeface="Arial"/>
                <a:cs typeface="Arial"/>
              </a:rPr>
              <a:t>t</a:t>
            </a:r>
            <a:r>
              <a:rPr sz="1500" i="1" spc="-130" dirty="0">
                <a:solidFill>
                  <a:srgbClr val="000000"/>
                </a:solidFill>
                <a:latin typeface="Arial"/>
                <a:cs typeface="Arial"/>
              </a:rPr>
              <a:t>s</a:t>
            </a:r>
            <a:r>
              <a:rPr sz="1500" i="1" spc="-70" dirty="0">
                <a:solidFill>
                  <a:srgbClr val="000000"/>
                </a:solidFill>
                <a:latin typeface="Arial"/>
                <a:cs typeface="Arial"/>
              </a:rPr>
              <a:t> </a:t>
            </a:r>
            <a:r>
              <a:rPr sz="1500" i="1" spc="-155" dirty="0">
                <a:solidFill>
                  <a:srgbClr val="000000"/>
                </a:solidFill>
                <a:latin typeface="Arial"/>
                <a:cs typeface="Arial"/>
              </a:rPr>
              <a:t>s</a:t>
            </a:r>
            <a:r>
              <a:rPr sz="1500" i="1" spc="-90" dirty="0">
                <a:solidFill>
                  <a:srgbClr val="000000"/>
                </a:solidFill>
                <a:latin typeface="Arial"/>
                <a:cs typeface="Arial"/>
              </a:rPr>
              <a:t>how</a:t>
            </a:r>
            <a:r>
              <a:rPr sz="1500" i="1" spc="10" dirty="0">
                <a:solidFill>
                  <a:srgbClr val="000000"/>
                </a:solidFill>
                <a:latin typeface="Arial"/>
                <a:cs typeface="Arial"/>
              </a:rPr>
              <a:t> </a:t>
            </a:r>
            <a:r>
              <a:rPr sz="1500" i="1" spc="20" dirty="0">
                <a:solidFill>
                  <a:srgbClr val="000000"/>
                </a:solidFill>
                <a:latin typeface="Arial"/>
                <a:cs typeface="Arial"/>
              </a:rPr>
              <a:t>r</a:t>
            </a:r>
            <a:r>
              <a:rPr sz="1500" i="1" spc="-90" dirty="0">
                <a:solidFill>
                  <a:srgbClr val="000000"/>
                </a:solidFill>
                <a:latin typeface="Arial"/>
                <a:cs typeface="Arial"/>
              </a:rPr>
              <a:t>e</a:t>
            </a:r>
            <a:r>
              <a:rPr sz="1500" i="1" spc="35" dirty="0">
                <a:solidFill>
                  <a:srgbClr val="000000"/>
                </a:solidFill>
                <a:latin typeface="Arial"/>
                <a:cs typeface="Arial"/>
              </a:rPr>
              <a:t>l</a:t>
            </a:r>
            <a:r>
              <a:rPr sz="1500" i="1" spc="-165" dirty="0">
                <a:solidFill>
                  <a:srgbClr val="000000"/>
                </a:solidFill>
                <a:latin typeface="Arial"/>
                <a:cs typeface="Arial"/>
              </a:rPr>
              <a:t>a</a:t>
            </a:r>
            <a:r>
              <a:rPr sz="1500" i="1" spc="25" dirty="0">
                <a:solidFill>
                  <a:srgbClr val="000000"/>
                </a:solidFill>
                <a:latin typeface="Arial"/>
                <a:cs typeface="Arial"/>
              </a:rPr>
              <a:t>t</a:t>
            </a:r>
            <a:r>
              <a:rPr sz="1500" i="1" spc="35" dirty="0">
                <a:solidFill>
                  <a:srgbClr val="000000"/>
                </a:solidFill>
                <a:latin typeface="Arial"/>
                <a:cs typeface="Arial"/>
              </a:rPr>
              <a:t>i</a:t>
            </a:r>
            <a:r>
              <a:rPr sz="1500" i="1" spc="-90" dirty="0">
                <a:solidFill>
                  <a:srgbClr val="000000"/>
                </a:solidFill>
                <a:latin typeface="Arial"/>
                <a:cs typeface="Arial"/>
              </a:rPr>
              <a:t>on</a:t>
            </a:r>
            <a:r>
              <a:rPr sz="1500" i="1" spc="-155" dirty="0">
                <a:solidFill>
                  <a:srgbClr val="000000"/>
                </a:solidFill>
                <a:latin typeface="Arial"/>
                <a:cs typeface="Arial"/>
              </a:rPr>
              <a:t>s</a:t>
            </a:r>
            <a:r>
              <a:rPr sz="1500" i="1" spc="-90" dirty="0">
                <a:solidFill>
                  <a:srgbClr val="000000"/>
                </a:solidFill>
                <a:latin typeface="Arial"/>
                <a:cs typeface="Arial"/>
              </a:rPr>
              <a:t>h</a:t>
            </a:r>
            <a:r>
              <a:rPr sz="1500" i="1" spc="35" dirty="0">
                <a:solidFill>
                  <a:srgbClr val="000000"/>
                </a:solidFill>
                <a:latin typeface="Arial"/>
                <a:cs typeface="Arial"/>
              </a:rPr>
              <a:t>i</a:t>
            </a:r>
            <a:r>
              <a:rPr sz="1500" i="1" spc="-35" dirty="0">
                <a:solidFill>
                  <a:srgbClr val="000000"/>
                </a:solidFill>
                <a:latin typeface="Arial"/>
                <a:cs typeface="Arial"/>
              </a:rPr>
              <a:t>p</a:t>
            </a:r>
            <a:r>
              <a:rPr sz="1500" i="1" spc="-95" dirty="0">
                <a:solidFill>
                  <a:srgbClr val="000000"/>
                </a:solidFill>
                <a:latin typeface="Arial"/>
                <a:cs typeface="Arial"/>
              </a:rPr>
              <a:t> </a:t>
            </a:r>
            <a:r>
              <a:rPr sz="1500" i="1" spc="-15" dirty="0">
                <a:solidFill>
                  <a:srgbClr val="000000"/>
                </a:solidFill>
                <a:latin typeface="Arial"/>
                <a:cs typeface="Arial"/>
              </a:rPr>
              <a:t>b</a:t>
            </a:r>
            <a:r>
              <a:rPr sz="1500" i="1" spc="-90" dirty="0">
                <a:solidFill>
                  <a:srgbClr val="000000"/>
                </a:solidFill>
                <a:latin typeface="Arial"/>
                <a:cs typeface="Arial"/>
              </a:rPr>
              <a:t>e</a:t>
            </a:r>
            <a:r>
              <a:rPr sz="1500" i="1" spc="25" dirty="0">
                <a:solidFill>
                  <a:srgbClr val="000000"/>
                </a:solidFill>
                <a:latin typeface="Arial"/>
                <a:cs typeface="Arial"/>
              </a:rPr>
              <a:t>t</a:t>
            </a:r>
            <a:r>
              <a:rPr sz="1500" i="1" spc="-114" dirty="0">
                <a:solidFill>
                  <a:srgbClr val="000000"/>
                </a:solidFill>
                <a:latin typeface="Arial"/>
                <a:cs typeface="Arial"/>
              </a:rPr>
              <a:t>w</a:t>
            </a:r>
            <a:r>
              <a:rPr sz="1500" i="1" spc="-90" dirty="0">
                <a:solidFill>
                  <a:srgbClr val="000000"/>
                </a:solidFill>
                <a:latin typeface="Arial"/>
                <a:cs typeface="Arial"/>
              </a:rPr>
              <a:t>e</a:t>
            </a:r>
            <a:r>
              <a:rPr sz="1500" i="1" spc="-165" dirty="0">
                <a:solidFill>
                  <a:srgbClr val="000000"/>
                </a:solidFill>
                <a:latin typeface="Arial"/>
                <a:cs typeface="Arial"/>
              </a:rPr>
              <a:t>e</a:t>
            </a:r>
            <a:r>
              <a:rPr sz="1500" i="1" spc="-80" dirty="0">
                <a:solidFill>
                  <a:srgbClr val="000000"/>
                </a:solidFill>
                <a:latin typeface="Arial"/>
                <a:cs typeface="Arial"/>
              </a:rPr>
              <a:t>n</a:t>
            </a:r>
            <a:endParaRPr sz="1500">
              <a:latin typeface="Arial"/>
              <a:cs typeface="Arial"/>
            </a:endParaRPr>
          </a:p>
          <a:p>
            <a:pPr marL="13970">
              <a:lnSpc>
                <a:spcPts val="1725"/>
              </a:lnSpc>
            </a:pPr>
            <a:r>
              <a:rPr sz="1500" i="1" spc="-65" dirty="0">
                <a:solidFill>
                  <a:srgbClr val="000000"/>
                </a:solidFill>
                <a:latin typeface="Arial"/>
                <a:cs typeface="Arial"/>
              </a:rPr>
              <a:t>variables.</a:t>
            </a:r>
            <a:r>
              <a:rPr sz="1500" i="1" spc="-130" dirty="0">
                <a:solidFill>
                  <a:srgbClr val="000000"/>
                </a:solidFill>
                <a:latin typeface="Arial"/>
                <a:cs typeface="Arial"/>
              </a:rPr>
              <a:t> </a:t>
            </a:r>
            <a:r>
              <a:rPr sz="1500" i="1" spc="-90" dirty="0">
                <a:solidFill>
                  <a:srgbClr val="000000"/>
                </a:solidFill>
                <a:latin typeface="Arial"/>
                <a:cs typeface="Arial"/>
              </a:rPr>
              <a:t>This</a:t>
            </a:r>
            <a:r>
              <a:rPr sz="1500" i="1" spc="-140" dirty="0">
                <a:solidFill>
                  <a:srgbClr val="000000"/>
                </a:solidFill>
                <a:latin typeface="Arial"/>
                <a:cs typeface="Arial"/>
              </a:rPr>
              <a:t> </a:t>
            </a:r>
            <a:r>
              <a:rPr sz="1500" i="1" spc="-45" dirty="0">
                <a:solidFill>
                  <a:srgbClr val="000000"/>
                </a:solidFill>
                <a:latin typeface="Arial"/>
                <a:cs typeface="Arial"/>
              </a:rPr>
              <a:t>relationship</a:t>
            </a:r>
            <a:r>
              <a:rPr sz="1500" i="1" spc="-95" dirty="0">
                <a:solidFill>
                  <a:srgbClr val="000000"/>
                </a:solidFill>
                <a:latin typeface="Arial"/>
                <a:cs typeface="Arial"/>
              </a:rPr>
              <a:t> </a:t>
            </a:r>
            <a:r>
              <a:rPr sz="1500" i="1" spc="-45" dirty="0">
                <a:solidFill>
                  <a:srgbClr val="000000"/>
                </a:solidFill>
                <a:latin typeface="Arial"/>
                <a:cs typeface="Arial"/>
              </a:rPr>
              <a:t>is</a:t>
            </a:r>
            <a:r>
              <a:rPr sz="1500" i="1" spc="-140" dirty="0">
                <a:solidFill>
                  <a:srgbClr val="000000"/>
                </a:solidFill>
                <a:latin typeface="Arial"/>
                <a:cs typeface="Arial"/>
              </a:rPr>
              <a:t> </a:t>
            </a:r>
            <a:r>
              <a:rPr sz="1500" i="1" spc="-60" dirty="0">
                <a:solidFill>
                  <a:srgbClr val="000000"/>
                </a:solidFill>
                <a:latin typeface="Arial"/>
                <a:cs typeface="Arial"/>
              </a:rPr>
              <a:t>called</a:t>
            </a:r>
            <a:r>
              <a:rPr sz="1500" i="1" spc="-90" dirty="0">
                <a:solidFill>
                  <a:srgbClr val="000000"/>
                </a:solidFill>
                <a:latin typeface="Arial"/>
                <a:cs typeface="Arial"/>
              </a:rPr>
              <a:t> </a:t>
            </a:r>
            <a:r>
              <a:rPr sz="1500" i="1" spc="-65" dirty="0">
                <a:solidFill>
                  <a:srgbClr val="000000"/>
                </a:solidFill>
                <a:latin typeface="Arial"/>
                <a:cs typeface="Arial"/>
              </a:rPr>
              <a:t>the</a:t>
            </a:r>
            <a:r>
              <a:rPr sz="1500" i="1" spc="-5" dirty="0">
                <a:solidFill>
                  <a:srgbClr val="000000"/>
                </a:solidFill>
                <a:latin typeface="Arial"/>
                <a:cs typeface="Arial"/>
              </a:rPr>
              <a:t> </a:t>
            </a:r>
            <a:r>
              <a:rPr sz="1500" i="1" spc="-55" dirty="0">
                <a:solidFill>
                  <a:srgbClr val="000000"/>
                </a:solidFill>
                <a:latin typeface="Arial"/>
                <a:cs typeface="Arial"/>
              </a:rPr>
              <a:t>correlation.</a:t>
            </a:r>
            <a:endParaRPr sz="1500">
              <a:latin typeface="Arial"/>
              <a:cs typeface="Arial"/>
            </a:endParaRPr>
          </a:p>
        </p:txBody>
      </p:sp>
      <p:sp>
        <p:nvSpPr>
          <p:cNvPr id="4" name="object 4"/>
          <p:cNvSpPr txBox="1"/>
          <p:nvPr/>
        </p:nvSpPr>
        <p:spPr>
          <a:xfrm>
            <a:off x="6112890" y="1731073"/>
            <a:ext cx="3328035" cy="1227455"/>
          </a:xfrm>
          <a:prstGeom prst="rect">
            <a:avLst/>
          </a:prstGeom>
        </p:spPr>
        <p:txBody>
          <a:bodyPr vert="horz" wrap="square" lIns="0" tIns="15875" rIns="0" bIns="0" rtlCol="0">
            <a:spAutoFit/>
          </a:bodyPr>
          <a:lstStyle/>
          <a:p>
            <a:pPr marL="355600" indent="-343535">
              <a:lnSpc>
                <a:spcPct val="100000"/>
              </a:lnSpc>
              <a:spcBef>
                <a:spcPts val="125"/>
              </a:spcBef>
              <a:buFont typeface="Arial MT"/>
              <a:buChar char="•"/>
              <a:tabLst>
                <a:tab pos="355600" algn="l"/>
                <a:tab pos="356235" algn="l"/>
              </a:tabLst>
            </a:pPr>
            <a:r>
              <a:rPr sz="2000" spc="-85" dirty="0">
                <a:solidFill>
                  <a:srgbClr val="292929"/>
                </a:solidFill>
                <a:latin typeface="Microsoft Sans Serif"/>
                <a:cs typeface="Microsoft Sans Serif"/>
              </a:rPr>
              <a:t>Bar</a:t>
            </a:r>
            <a:r>
              <a:rPr sz="2000" spc="5" dirty="0">
                <a:solidFill>
                  <a:srgbClr val="292929"/>
                </a:solidFill>
                <a:latin typeface="Microsoft Sans Serif"/>
                <a:cs typeface="Microsoft Sans Serif"/>
              </a:rPr>
              <a:t> </a:t>
            </a:r>
            <a:r>
              <a:rPr sz="2000" spc="-90" dirty="0">
                <a:solidFill>
                  <a:srgbClr val="292929"/>
                </a:solidFill>
                <a:latin typeface="Microsoft Sans Serif"/>
                <a:cs typeface="Microsoft Sans Serif"/>
              </a:rPr>
              <a:t>Graph</a:t>
            </a:r>
            <a:endParaRPr sz="2000">
              <a:latin typeface="Microsoft Sans Serif"/>
              <a:cs typeface="Microsoft Sans Serif"/>
            </a:endParaRPr>
          </a:p>
          <a:p>
            <a:pPr marL="813435" lvl="1" indent="-343535">
              <a:lnSpc>
                <a:spcPct val="100000"/>
              </a:lnSpc>
              <a:spcBef>
                <a:spcPts val="80"/>
              </a:spcBef>
              <a:buFont typeface="Arial MT"/>
              <a:buChar char="•"/>
              <a:tabLst>
                <a:tab pos="812800" algn="l"/>
                <a:tab pos="813435" algn="l"/>
              </a:tabLst>
            </a:pPr>
            <a:r>
              <a:rPr sz="1550" spc="-100" dirty="0">
                <a:solidFill>
                  <a:srgbClr val="292929"/>
                </a:solidFill>
                <a:latin typeface="Microsoft Sans Serif"/>
                <a:cs typeface="Microsoft Sans Serif"/>
              </a:rPr>
              <a:t>Success</a:t>
            </a:r>
            <a:r>
              <a:rPr sz="1550" spc="150" dirty="0">
                <a:solidFill>
                  <a:srgbClr val="292929"/>
                </a:solidFill>
                <a:latin typeface="Microsoft Sans Serif"/>
                <a:cs typeface="Microsoft Sans Serif"/>
              </a:rPr>
              <a:t> </a:t>
            </a:r>
            <a:r>
              <a:rPr sz="1550" spc="-25" dirty="0">
                <a:solidFill>
                  <a:srgbClr val="292929"/>
                </a:solidFill>
                <a:latin typeface="Microsoft Sans Serif"/>
                <a:cs typeface="Microsoft Sans Serif"/>
              </a:rPr>
              <a:t>rate</a:t>
            </a:r>
            <a:r>
              <a:rPr sz="1550" spc="125" dirty="0">
                <a:solidFill>
                  <a:srgbClr val="292929"/>
                </a:solidFill>
                <a:latin typeface="Microsoft Sans Serif"/>
                <a:cs typeface="Microsoft Sans Serif"/>
              </a:rPr>
              <a:t> </a:t>
            </a:r>
            <a:r>
              <a:rPr sz="1550" spc="-70" dirty="0">
                <a:solidFill>
                  <a:srgbClr val="292929"/>
                </a:solidFill>
                <a:latin typeface="Microsoft Sans Serif"/>
                <a:cs typeface="Microsoft Sans Serif"/>
              </a:rPr>
              <a:t>vs.</a:t>
            </a:r>
            <a:r>
              <a:rPr sz="1550" spc="105" dirty="0">
                <a:solidFill>
                  <a:srgbClr val="292929"/>
                </a:solidFill>
                <a:latin typeface="Microsoft Sans Serif"/>
                <a:cs typeface="Microsoft Sans Serif"/>
              </a:rPr>
              <a:t> </a:t>
            </a:r>
            <a:r>
              <a:rPr sz="1550" spc="10" dirty="0">
                <a:solidFill>
                  <a:srgbClr val="292929"/>
                </a:solidFill>
                <a:latin typeface="Microsoft Sans Serif"/>
                <a:cs typeface="Microsoft Sans Serif"/>
              </a:rPr>
              <a:t>Orbit</a:t>
            </a:r>
            <a:endParaRPr sz="1550">
              <a:latin typeface="Microsoft Sans Serif"/>
              <a:cs typeface="Microsoft Sans Serif"/>
            </a:endParaRPr>
          </a:p>
          <a:p>
            <a:pPr>
              <a:lnSpc>
                <a:spcPct val="100000"/>
              </a:lnSpc>
            </a:pPr>
            <a:endParaRPr sz="1450">
              <a:latin typeface="Microsoft Sans Serif"/>
              <a:cs typeface="Microsoft Sans Serif"/>
            </a:endParaRPr>
          </a:p>
          <a:p>
            <a:pPr marL="78740">
              <a:lnSpc>
                <a:spcPts val="1725"/>
              </a:lnSpc>
            </a:pPr>
            <a:r>
              <a:rPr sz="1500" i="1" spc="-180" dirty="0">
                <a:latin typeface="Arial"/>
                <a:cs typeface="Arial"/>
              </a:rPr>
              <a:t>B</a:t>
            </a:r>
            <a:r>
              <a:rPr sz="1500" i="1" spc="-160" dirty="0">
                <a:latin typeface="Arial"/>
                <a:cs typeface="Arial"/>
              </a:rPr>
              <a:t>a</a:t>
            </a:r>
            <a:r>
              <a:rPr sz="1500" i="1" spc="-10" dirty="0">
                <a:latin typeface="Arial"/>
                <a:cs typeface="Arial"/>
              </a:rPr>
              <a:t>r</a:t>
            </a:r>
            <a:r>
              <a:rPr sz="1500" i="1" spc="60" dirty="0">
                <a:latin typeface="Arial"/>
                <a:cs typeface="Arial"/>
              </a:rPr>
              <a:t> </a:t>
            </a:r>
            <a:r>
              <a:rPr sz="1500" i="1" spc="-15" dirty="0">
                <a:latin typeface="Arial"/>
                <a:cs typeface="Arial"/>
              </a:rPr>
              <a:t>g</a:t>
            </a:r>
            <a:r>
              <a:rPr sz="1500" i="1" spc="20" dirty="0">
                <a:latin typeface="Arial"/>
                <a:cs typeface="Arial"/>
              </a:rPr>
              <a:t>r</a:t>
            </a:r>
            <a:r>
              <a:rPr sz="1500" i="1" spc="-160" dirty="0">
                <a:latin typeface="Arial"/>
                <a:cs typeface="Arial"/>
              </a:rPr>
              <a:t>a</a:t>
            </a:r>
            <a:r>
              <a:rPr sz="1500" i="1" spc="-15" dirty="0">
                <a:latin typeface="Arial"/>
                <a:cs typeface="Arial"/>
              </a:rPr>
              <a:t>p</a:t>
            </a:r>
            <a:r>
              <a:rPr sz="1500" i="1" spc="-90" dirty="0">
                <a:latin typeface="Arial"/>
                <a:cs typeface="Arial"/>
              </a:rPr>
              <a:t>h</a:t>
            </a:r>
            <a:r>
              <a:rPr sz="1500" i="1" spc="-125" dirty="0">
                <a:latin typeface="Arial"/>
                <a:cs typeface="Arial"/>
              </a:rPr>
              <a:t>s</a:t>
            </a:r>
            <a:r>
              <a:rPr sz="1500" i="1" spc="-145" dirty="0">
                <a:latin typeface="Arial"/>
                <a:cs typeface="Arial"/>
              </a:rPr>
              <a:t> </a:t>
            </a:r>
            <a:r>
              <a:rPr sz="1500" i="1" spc="-155" dirty="0">
                <a:latin typeface="Arial"/>
                <a:cs typeface="Arial"/>
              </a:rPr>
              <a:t>s</a:t>
            </a:r>
            <a:r>
              <a:rPr sz="1500" i="1" spc="-90" dirty="0">
                <a:latin typeface="Arial"/>
                <a:cs typeface="Arial"/>
              </a:rPr>
              <a:t>how</a:t>
            </a:r>
            <a:r>
              <a:rPr sz="1500" i="1" spc="5" dirty="0">
                <a:latin typeface="Arial"/>
                <a:cs typeface="Arial"/>
              </a:rPr>
              <a:t> </a:t>
            </a:r>
            <a:r>
              <a:rPr sz="1500" i="1" spc="25" dirty="0">
                <a:latin typeface="Arial"/>
                <a:cs typeface="Arial"/>
              </a:rPr>
              <a:t>t</a:t>
            </a:r>
            <a:r>
              <a:rPr sz="1500" i="1" spc="-90" dirty="0">
                <a:latin typeface="Arial"/>
                <a:cs typeface="Arial"/>
              </a:rPr>
              <a:t>h</a:t>
            </a:r>
            <a:r>
              <a:rPr sz="1500" i="1" spc="-125" dirty="0">
                <a:latin typeface="Arial"/>
                <a:cs typeface="Arial"/>
              </a:rPr>
              <a:t>e</a:t>
            </a:r>
            <a:r>
              <a:rPr sz="1500" i="1" spc="-10" dirty="0">
                <a:latin typeface="Arial"/>
                <a:cs typeface="Arial"/>
              </a:rPr>
              <a:t> </a:t>
            </a:r>
            <a:r>
              <a:rPr sz="1500" i="1" spc="20" dirty="0">
                <a:latin typeface="Arial"/>
                <a:cs typeface="Arial"/>
              </a:rPr>
              <a:t>r</a:t>
            </a:r>
            <a:r>
              <a:rPr sz="1500" i="1" spc="-95" dirty="0">
                <a:latin typeface="Arial"/>
                <a:cs typeface="Arial"/>
              </a:rPr>
              <a:t>e</a:t>
            </a:r>
            <a:r>
              <a:rPr sz="1500" i="1" spc="35" dirty="0">
                <a:latin typeface="Arial"/>
                <a:cs typeface="Arial"/>
              </a:rPr>
              <a:t>l</a:t>
            </a:r>
            <a:r>
              <a:rPr sz="1500" i="1" spc="-160" dirty="0">
                <a:latin typeface="Arial"/>
                <a:cs typeface="Arial"/>
              </a:rPr>
              <a:t>a</a:t>
            </a:r>
            <a:r>
              <a:rPr sz="1500" i="1" spc="25" dirty="0">
                <a:latin typeface="Arial"/>
                <a:cs typeface="Arial"/>
              </a:rPr>
              <a:t>t</a:t>
            </a:r>
            <a:r>
              <a:rPr sz="1500" i="1" spc="35" dirty="0">
                <a:latin typeface="Arial"/>
                <a:cs typeface="Arial"/>
              </a:rPr>
              <a:t>i</a:t>
            </a:r>
            <a:r>
              <a:rPr sz="1500" i="1" spc="-90" dirty="0">
                <a:latin typeface="Arial"/>
                <a:cs typeface="Arial"/>
              </a:rPr>
              <a:t>on</a:t>
            </a:r>
            <a:r>
              <a:rPr sz="1500" i="1" spc="-155" dirty="0">
                <a:latin typeface="Arial"/>
                <a:cs typeface="Arial"/>
              </a:rPr>
              <a:t>s</a:t>
            </a:r>
            <a:r>
              <a:rPr sz="1500" i="1" spc="-90" dirty="0">
                <a:latin typeface="Arial"/>
                <a:cs typeface="Arial"/>
              </a:rPr>
              <a:t>h</a:t>
            </a:r>
            <a:r>
              <a:rPr sz="1500" i="1" spc="35" dirty="0">
                <a:latin typeface="Arial"/>
                <a:cs typeface="Arial"/>
              </a:rPr>
              <a:t>i</a:t>
            </a:r>
            <a:r>
              <a:rPr sz="1500" i="1" spc="-35" dirty="0">
                <a:latin typeface="Arial"/>
                <a:cs typeface="Arial"/>
              </a:rPr>
              <a:t>p</a:t>
            </a:r>
            <a:r>
              <a:rPr sz="1500" i="1" spc="-100" dirty="0">
                <a:latin typeface="Arial"/>
                <a:cs typeface="Arial"/>
              </a:rPr>
              <a:t> </a:t>
            </a:r>
            <a:r>
              <a:rPr sz="1500" i="1" spc="-15" dirty="0">
                <a:latin typeface="Arial"/>
                <a:cs typeface="Arial"/>
              </a:rPr>
              <a:t>b</a:t>
            </a:r>
            <a:r>
              <a:rPr sz="1500" i="1" spc="-95" dirty="0">
                <a:latin typeface="Arial"/>
                <a:cs typeface="Arial"/>
              </a:rPr>
              <a:t>e</a:t>
            </a:r>
            <a:r>
              <a:rPr sz="1500" i="1" spc="25" dirty="0">
                <a:latin typeface="Arial"/>
                <a:cs typeface="Arial"/>
              </a:rPr>
              <a:t>t</a:t>
            </a:r>
            <a:r>
              <a:rPr sz="1500" i="1" spc="-114" dirty="0">
                <a:latin typeface="Arial"/>
                <a:cs typeface="Arial"/>
              </a:rPr>
              <a:t>w</a:t>
            </a:r>
            <a:r>
              <a:rPr sz="1500" i="1" spc="-95" dirty="0">
                <a:latin typeface="Arial"/>
                <a:cs typeface="Arial"/>
              </a:rPr>
              <a:t>e</a:t>
            </a:r>
            <a:r>
              <a:rPr sz="1500" i="1" spc="-165" dirty="0">
                <a:latin typeface="Arial"/>
                <a:cs typeface="Arial"/>
              </a:rPr>
              <a:t>e</a:t>
            </a:r>
            <a:r>
              <a:rPr sz="1500" i="1" spc="-80" dirty="0">
                <a:latin typeface="Arial"/>
                <a:cs typeface="Arial"/>
              </a:rPr>
              <a:t>n</a:t>
            </a:r>
            <a:endParaRPr sz="1500">
              <a:latin typeface="Arial"/>
              <a:cs typeface="Arial"/>
            </a:endParaRPr>
          </a:p>
          <a:p>
            <a:pPr marL="78740">
              <a:lnSpc>
                <a:spcPts val="1725"/>
              </a:lnSpc>
            </a:pPr>
            <a:r>
              <a:rPr sz="1500" i="1" spc="-90" dirty="0">
                <a:latin typeface="Arial"/>
                <a:cs typeface="Arial"/>
              </a:rPr>
              <a:t>nu</a:t>
            </a:r>
            <a:r>
              <a:rPr sz="1500" i="1" spc="-130" dirty="0">
                <a:latin typeface="Arial"/>
                <a:cs typeface="Arial"/>
              </a:rPr>
              <a:t>m</a:t>
            </a:r>
            <a:r>
              <a:rPr sz="1500" i="1" spc="-90" dirty="0">
                <a:latin typeface="Arial"/>
                <a:cs typeface="Arial"/>
              </a:rPr>
              <a:t>e</a:t>
            </a:r>
            <a:r>
              <a:rPr sz="1500" i="1" spc="20" dirty="0">
                <a:latin typeface="Arial"/>
                <a:cs typeface="Arial"/>
              </a:rPr>
              <a:t>r</a:t>
            </a:r>
            <a:r>
              <a:rPr sz="1500" i="1" spc="35" dirty="0">
                <a:latin typeface="Arial"/>
                <a:cs typeface="Arial"/>
              </a:rPr>
              <a:t>i</a:t>
            </a:r>
            <a:r>
              <a:rPr sz="1500" i="1" spc="-130" dirty="0">
                <a:latin typeface="Arial"/>
                <a:cs typeface="Arial"/>
              </a:rPr>
              <a:t>c</a:t>
            </a:r>
            <a:r>
              <a:rPr sz="1500" i="1" spc="-145" dirty="0">
                <a:latin typeface="Arial"/>
                <a:cs typeface="Arial"/>
              </a:rPr>
              <a:t> </a:t>
            </a:r>
            <a:r>
              <a:rPr sz="1500" i="1" spc="-165" dirty="0">
                <a:latin typeface="Arial"/>
                <a:cs typeface="Arial"/>
              </a:rPr>
              <a:t>a</a:t>
            </a:r>
            <a:r>
              <a:rPr sz="1500" i="1" spc="-90" dirty="0">
                <a:latin typeface="Arial"/>
                <a:cs typeface="Arial"/>
              </a:rPr>
              <a:t>n</a:t>
            </a:r>
            <a:r>
              <a:rPr sz="1500" i="1" spc="-35" dirty="0">
                <a:latin typeface="Arial"/>
                <a:cs typeface="Arial"/>
              </a:rPr>
              <a:t>d</a:t>
            </a:r>
            <a:r>
              <a:rPr sz="1500" i="1" spc="-95" dirty="0">
                <a:latin typeface="Arial"/>
                <a:cs typeface="Arial"/>
              </a:rPr>
              <a:t> </a:t>
            </a:r>
            <a:r>
              <a:rPr sz="1500" i="1" spc="-155" dirty="0">
                <a:latin typeface="Arial"/>
                <a:cs typeface="Arial"/>
              </a:rPr>
              <a:t>c</a:t>
            </a:r>
            <a:r>
              <a:rPr sz="1500" i="1" spc="-165" dirty="0">
                <a:latin typeface="Arial"/>
                <a:cs typeface="Arial"/>
              </a:rPr>
              <a:t>a</a:t>
            </a:r>
            <a:r>
              <a:rPr sz="1500" i="1" spc="25" dirty="0">
                <a:latin typeface="Arial"/>
                <a:cs typeface="Arial"/>
              </a:rPr>
              <a:t>t</a:t>
            </a:r>
            <a:r>
              <a:rPr sz="1500" i="1" spc="-90" dirty="0">
                <a:latin typeface="Arial"/>
                <a:cs typeface="Arial"/>
              </a:rPr>
              <a:t>e</a:t>
            </a:r>
            <a:r>
              <a:rPr sz="1500" i="1" spc="-15" dirty="0">
                <a:latin typeface="Arial"/>
                <a:cs typeface="Arial"/>
              </a:rPr>
              <a:t>g</a:t>
            </a:r>
            <a:r>
              <a:rPr sz="1500" i="1" spc="-90" dirty="0">
                <a:latin typeface="Arial"/>
                <a:cs typeface="Arial"/>
              </a:rPr>
              <a:t>o</a:t>
            </a:r>
            <a:r>
              <a:rPr sz="1500" i="1" spc="20" dirty="0">
                <a:latin typeface="Arial"/>
                <a:cs typeface="Arial"/>
              </a:rPr>
              <a:t>r</a:t>
            </a:r>
            <a:r>
              <a:rPr sz="1500" i="1" spc="35" dirty="0">
                <a:latin typeface="Arial"/>
                <a:cs typeface="Arial"/>
              </a:rPr>
              <a:t>i</a:t>
            </a:r>
            <a:r>
              <a:rPr sz="1500" i="1" spc="-130" dirty="0">
                <a:latin typeface="Arial"/>
                <a:cs typeface="Arial"/>
              </a:rPr>
              <a:t>c</a:t>
            </a:r>
            <a:r>
              <a:rPr sz="1500" i="1" spc="-70" dirty="0">
                <a:latin typeface="Arial"/>
                <a:cs typeface="Arial"/>
              </a:rPr>
              <a:t> </a:t>
            </a:r>
            <a:r>
              <a:rPr sz="1500" i="1" spc="-80" dirty="0">
                <a:latin typeface="Arial"/>
                <a:cs typeface="Arial"/>
              </a:rPr>
              <a:t>v</a:t>
            </a:r>
            <a:r>
              <a:rPr sz="1500" i="1" spc="-165" dirty="0">
                <a:latin typeface="Arial"/>
                <a:cs typeface="Arial"/>
              </a:rPr>
              <a:t>a</a:t>
            </a:r>
            <a:r>
              <a:rPr sz="1500" i="1" spc="20" dirty="0">
                <a:latin typeface="Arial"/>
                <a:cs typeface="Arial"/>
              </a:rPr>
              <a:t>r</a:t>
            </a:r>
            <a:r>
              <a:rPr sz="1500" i="1" spc="35" dirty="0">
                <a:latin typeface="Arial"/>
                <a:cs typeface="Arial"/>
              </a:rPr>
              <a:t>i</a:t>
            </a:r>
            <a:r>
              <a:rPr sz="1500" i="1" spc="-165" dirty="0">
                <a:latin typeface="Arial"/>
                <a:cs typeface="Arial"/>
              </a:rPr>
              <a:t>a</a:t>
            </a:r>
            <a:r>
              <a:rPr sz="1500" i="1" spc="-15" dirty="0">
                <a:latin typeface="Arial"/>
                <a:cs typeface="Arial"/>
              </a:rPr>
              <a:t>b</a:t>
            </a:r>
            <a:r>
              <a:rPr sz="1500" i="1" spc="35" dirty="0">
                <a:latin typeface="Arial"/>
                <a:cs typeface="Arial"/>
              </a:rPr>
              <a:t>l</a:t>
            </a:r>
            <a:r>
              <a:rPr sz="1500" i="1" spc="-90" dirty="0">
                <a:latin typeface="Arial"/>
                <a:cs typeface="Arial"/>
              </a:rPr>
              <a:t>e</a:t>
            </a:r>
            <a:r>
              <a:rPr sz="1500" i="1" spc="-155" dirty="0">
                <a:latin typeface="Arial"/>
                <a:cs typeface="Arial"/>
              </a:rPr>
              <a:t>s</a:t>
            </a:r>
            <a:r>
              <a:rPr sz="1500" i="1" spc="-95" dirty="0">
                <a:latin typeface="Arial"/>
                <a:cs typeface="Arial"/>
              </a:rPr>
              <a:t>.</a:t>
            </a:r>
            <a:endParaRPr sz="1500">
              <a:latin typeface="Arial"/>
              <a:cs typeface="Arial"/>
            </a:endParaRPr>
          </a:p>
        </p:txBody>
      </p:sp>
      <p:sp>
        <p:nvSpPr>
          <p:cNvPr id="5" name="object 5"/>
          <p:cNvSpPr txBox="1"/>
          <p:nvPr/>
        </p:nvSpPr>
        <p:spPr>
          <a:xfrm>
            <a:off x="6112890" y="4029773"/>
            <a:ext cx="3862704" cy="1360805"/>
          </a:xfrm>
          <a:prstGeom prst="rect">
            <a:avLst/>
          </a:prstGeom>
        </p:spPr>
        <p:txBody>
          <a:bodyPr vert="horz" wrap="square" lIns="0" tIns="15875" rIns="0" bIns="0" rtlCol="0">
            <a:spAutoFit/>
          </a:bodyPr>
          <a:lstStyle/>
          <a:p>
            <a:pPr marL="298450" indent="-286385">
              <a:lnSpc>
                <a:spcPct val="100000"/>
              </a:lnSpc>
              <a:spcBef>
                <a:spcPts val="125"/>
              </a:spcBef>
              <a:buFont typeface="Arial MT"/>
              <a:buChar char="•"/>
              <a:tabLst>
                <a:tab pos="298450" algn="l"/>
                <a:tab pos="299085" algn="l"/>
              </a:tabLst>
            </a:pPr>
            <a:r>
              <a:rPr sz="2000" spc="-65" dirty="0">
                <a:solidFill>
                  <a:srgbClr val="292929"/>
                </a:solidFill>
                <a:latin typeface="Microsoft Sans Serif"/>
                <a:cs typeface="Microsoft Sans Serif"/>
              </a:rPr>
              <a:t>Line</a:t>
            </a:r>
            <a:r>
              <a:rPr sz="2000" spc="-10" dirty="0">
                <a:solidFill>
                  <a:srgbClr val="292929"/>
                </a:solidFill>
                <a:latin typeface="Microsoft Sans Serif"/>
                <a:cs typeface="Microsoft Sans Serif"/>
              </a:rPr>
              <a:t> </a:t>
            </a:r>
            <a:r>
              <a:rPr sz="2000" spc="-90" dirty="0">
                <a:solidFill>
                  <a:srgbClr val="292929"/>
                </a:solidFill>
                <a:latin typeface="Microsoft Sans Serif"/>
                <a:cs typeface="Microsoft Sans Serif"/>
              </a:rPr>
              <a:t>Graph</a:t>
            </a:r>
            <a:endParaRPr sz="2000">
              <a:latin typeface="Microsoft Sans Serif"/>
              <a:cs typeface="Microsoft Sans Serif"/>
            </a:endParaRPr>
          </a:p>
          <a:p>
            <a:pPr marL="756285" lvl="1" indent="-286385">
              <a:lnSpc>
                <a:spcPct val="100000"/>
              </a:lnSpc>
              <a:spcBef>
                <a:spcPts val="80"/>
              </a:spcBef>
              <a:buFont typeface="Arial MT"/>
              <a:buChar char="•"/>
              <a:tabLst>
                <a:tab pos="755650" algn="l"/>
                <a:tab pos="756285" algn="l"/>
              </a:tabLst>
            </a:pPr>
            <a:r>
              <a:rPr sz="1550" spc="-100" dirty="0">
                <a:solidFill>
                  <a:srgbClr val="292929"/>
                </a:solidFill>
                <a:latin typeface="Microsoft Sans Serif"/>
                <a:cs typeface="Microsoft Sans Serif"/>
              </a:rPr>
              <a:t>Success</a:t>
            </a:r>
            <a:r>
              <a:rPr sz="1550" spc="150" dirty="0">
                <a:solidFill>
                  <a:srgbClr val="292929"/>
                </a:solidFill>
                <a:latin typeface="Microsoft Sans Serif"/>
                <a:cs typeface="Microsoft Sans Serif"/>
              </a:rPr>
              <a:t> </a:t>
            </a:r>
            <a:r>
              <a:rPr sz="1550" spc="-25" dirty="0">
                <a:solidFill>
                  <a:srgbClr val="292929"/>
                </a:solidFill>
                <a:latin typeface="Microsoft Sans Serif"/>
                <a:cs typeface="Microsoft Sans Serif"/>
              </a:rPr>
              <a:t>rate</a:t>
            </a:r>
            <a:r>
              <a:rPr sz="1550" spc="130" dirty="0">
                <a:solidFill>
                  <a:srgbClr val="292929"/>
                </a:solidFill>
                <a:latin typeface="Microsoft Sans Serif"/>
                <a:cs typeface="Microsoft Sans Serif"/>
              </a:rPr>
              <a:t> </a:t>
            </a:r>
            <a:r>
              <a:rPr sz="1550" spc="-70" dirty="0">
                <a:solidFill>
                  <a:srgbClr val="292929"/>
                </a:solidFill>
                <a:latin typeface="Microsoft Sans Serif"/>
                <a:cs typeface="Microsoft Sans Serif"/>
              </a:rPr>
              <a:t>vs.</a:t>
            </a:r>
            <a:r>
              <a:rPr sz="1550" spc="105" dirty="0">
                <a:solidFill>
                  <a:srgbClr val="292929"/>
                </a:solidFill>
                <a:latin typeface="Microsoft Sans Serif"/>
                <a:cs typeface="Microsoft Sans Serif"/>
              </a:rPr>
              <a:t> </a:t>
            </a:r>
            <a:r>
              <a:rPr sz="1550" spc="-70" dirty="0">
                <a:solidFill>
                  <a:srgbClr val="292929"/>
                </a:solidFill>
                <a:latin typeface="Microsoft Sans Serif"/>
                <a:cs typeface="Microsoft Sans Serif"/>
              </a:rPr>
              <a:t>Year</a:t>
            </a:r>
            <a:endParaRPr sz="1550">
              <a:latin typeface="Microsoft Sans Serif"/>
              <a:cs typeface="Microsoft Sans Serif"/>
            </a:endParaRPr>
          </a:p>
          <a:p>
            <a:pPr marL="78740" marR="5080">
              <a:lnSpc>
                <a:spcPts val="1650"/>
              </a:lnSpc>
              <a:spcBef>
                <a:spcPts val="1220"/>
              </a:spcBef>
            </a:pPr>
            <a:r>
              <a:rPr sz="1500" i="1" spc="-90" dirty="0">
                <a:latin typeface="Arial"/>
                <a:cs typeface="Arial"/>
              </a:rPr>
              <a:t>L</a:t>
            </a:r>
            <a:r>
              <a:rPr sz="1500" i="1" spc="35" dirty="0">
                <a:latin typeface="Arial"/>
                <a:cs typeface="Arial"/>
              </a:rPr>
              <a:t>i</a:t>
            </a:r>
            <a:r>
              <a:rPr sz="1500" i="1" spc="-90" dirty="0">
                <a:latin typeface="Arial"/>
                <a:cs typeface="Arial"/>
              </a:rPr>
              <a:t>n</a:t>
            </a:r>
            <a:r>
              <a:rPr sz="1500" i="1" spc="-125" dirty="0">
                <a:latin typeface="Arial"/>
                <a:cs typeface="Arial"/>
              </a:rPr>
              <a:t>e</a:t>
            </a:r>
            <a:r>
              <a:rPr sz="1500" i="1" spc="-85" dirty="0">
                <a:latin typeface="Arial"/>
                <a:cs typeface="Arial"/>
              </a:rPr>
              <a:t> </a:t>
            </a:r>
            <a:r>
              <a:rPr sz="1500" i="1" spc="-15" dirty="0">
                <a:latin typeface="Arial"/>
                <a:cs typeface="Arial"/>
              </a:rPr>
              <a:t>g</a:t>
            </a:r>
            <a:r>
              <a:rPr sz="1500" i="1" spc="20" dirty="0">
                <a:latin typeface="Arial"/>
                <a:cs typeface="Arial"/>
              </a:rPr>
              <a:t>r</a:t>
            </a:r>
            <a:r>
              <a:rPr sz="1500" i="1" spc="-160" dirty="0">
                <a:latin typeface="Arial"/>
                <a:cs typeface="Arial"/>
              </a:rPr>
              <a:t>a</a:t>
            </a:r>
            <a:r>
              <a:rPr sz="1500" i="1" spc="-15" dirty="0">
                <a:latin typeface="Arial"/>
                <a:cs typeface="Arial"/>
              </a:rPr>
              <a:t>p</a:t>
            </a:r>
            <a:r>
              <a:rPr sz="1500" i="1" spc="-90" dirty="0">
                <a:latin typeface="Arial"/>
                <a:cs typeface="Arial"/>
              </a:rPr>
              <a:t>h</a:t>
            </a:r>
            <a:r>
              <a:rPr sz="1500" i="1" spc="-125" dirty="0">
                <a:latin typeface="Arial"/>
                <a:cs typeface="Arial"/>
              </a:rPr>
              <a:t>s</a:t>
            </a:r>
            <a:r>
              <a:rPr sz="1500" i="1" spc="-145" dirty="0">
                <a:latin typeface="Arial"/>
                <a:cs typeface="Arial"/>
              </a:rPr>
              <a:t> </a:t>
            </a:r>
            <a:r>
              <a:rPr sz="1500" i="1" spc="-155" dirty="0">
                <a:latin typeface="Arial"/>
                <a:cs typeface="Arial"/>
              </a:rPr>
              <a:t>s</a:t>
            </a:r>
            <a:r>
              <a:rPr sz="1500" i="1" spc="-90" dirty="0">
                <a:latin typeface="Arial"/>
                <a:cs typeface="Arial"/>
              </a:rPr>
              <a:t>how</a:t>
            </a:r>
            <a:r>
              <a:rPr sz="1500" i="1" spc="5" dirty="0">
                <a:latin typeface="Arial"/>
                <a:cs typeface="Arial"/>
              </a:rPr>
              <a:t> </a:t>
            </a:r>
            <a:r>
              <a:rPr sz="1500" i="1" spc="-15" dirty="0">
                <a:latin typeface="Arial"/>
                <a:cs typeface="Arial"/>
              </a:rPr>
              <a:t>d</a:t>
            </a:r>
            <a:r>
              <a:rPr sz="1500" i="1" spc="-160" dirty="0">
                <a:latin typeface="Arial"/>
                <a:cs typeface="Arial"/>
              </a:rPr>
              <a:t>a</a:t>
            </a:r>
            <a:r>
              <a:rPr sz="1500" i="1" spc="25" dirty="0">
                <a:latin typeface="Arial"/>
                <a:cs typeface="Arial"/>
              </a:rPr>
              <a:t>t</a:t>
            </a:r>
            <a:r>
              <a:rPr sz="1500" i="1" spc="-135" dirty="0">
                <a:latin typeface="Arial"/>
                <a:cs typeface="Arial"/>
              </a:rPr>
              <a:t>a</a:t>
            </a:r>
            <a:r>
              <a:rPr sz="1500" i="1" spc="5" dirty="0">
                <a:latin typeface="Arial"/>
                <a:cs typeface="Arial"/>
              </a:rPr>
              <a:t> </a:t>
            </a:r>
            <a:r>
              <a:rPr sz="1500" i="1" spc="-85" dirty="0">
                <a:latin typeface="Arial"/>
                <a:cs typeface="Arial"/>
              </a:rPr>
              <a:t>v</a:t>
            </a:r>
            <a:r>
              <a:rPr sz="1500" i="1" spc="-160" dirty="0">
                <a:latin typeface="Arial"/>
                <a:cs typeface="Arial"/>
              </a:rPr>
              <a:t>a</a:t>
            </a:r>
            <a:r>
              <a:rPr sz="1500" i="1" spc="20" dirty="0">
                <a:latin typeface="Arial"/>
                <a:cs typeface="Arial"/>
              </a:rPr>
              <a:t>r</a:t>
            </a:r>
            <a:r>
              <a:rPr sz="1500" i="1" spc="35" dirty="0">
                <a:latin typeface="Arial"/>
                <a:cs typeface="Arial"/>
              </a:rPr>
              <a:t>i</a:t>
            </a:r>
            <a:r>
              <a:rPr sz="1500" i="1" spc="-160" dirty="0">
                <a:latin typeface="Arial"/>
                <a:cs typeface="Arial"/>
              </a:rPr>
              <a:t>a</a:t>
            </a:r>
            <a:r>
              <a:rPr sz="1500" i="1" spc="-15" dirty="0">
                <a:latin typeface="Arial"/>
                <a:cs typeface="Arial"/>
              </a:rPr>
              <a:t>b</a:t>
            </a:r>
            <a:r>
              <a:rPr sz="1500" i="1" spc="35" dirty="0">
                <a:latin typeface="Arial"/>
                <a:cs typeface="Arial"/>
              </a:rPr>
              <a:t>l</a:t>
            </a:r>
            <a:r>
              <a:rPr sz="1500" i="1" spc="-95" dirty="0">
                <a:latin typeface="Arial"/>
                <a:cs typeface="Arial"/>
              </a:rPr>
              <a:t>e</a:t>
            </a:r>
            <a:r>
              <a:rPr sz="1500" i="1" spc="-125" dirty="0">
                <a:latin typeface="Arial"/>
                <a:cs typeface="Arial"/>
              </a:rPr>
              <a:t>s</a:t>
            </a:r>
            <a:r>
              <a:rPr sz="1500" i="1" spc="-145" dirty="0">
                <a:latin typeface="Arial"/>
                <a:cs typeface="Arial"/>
              </a:rPr>
              <a:t> </a:t>
            </a:r>
            <a:r>
              <a:rPr sz="1500" i="1" spc="-160" dirty="0">
                <a:latin typeface="Arial"/>
                <a:cs typeface="Arial"/>
              </a:rPr>
              <a:t>a</a:t>
            </a:r>
            <a:r>
              <a:rPr sz="1500" i="1" spc="-90" dirty="0">
                <a:latin typeface="Arial"/>
                <a:cs typeface="Arial"/>
              </a:rPr>
              <a:t>n</a:t>
            </a:r>
            <a:r>
              <a:rPr sz="1500" i="1" spc="-35" dirty="0">
                <a:latin typeface="Arial"/>
                <a:cs typeface="Arial"/>
              </a:rPr>
              <a:t>d</a:t>
            </a:r>
            <a:r>
              <a:rPr sz="1500" i="1" spc="-100" dirty="0">
                <a:latin typeface="Arial"/>
                <a:cs typeface="Arial"/>
              </a:rPr>
              <a:t> </a:t>
            </a:r>
            <a:r>
              <a:rPr sz="1500" i="1" spc="25" dirty="0">
                <a:latin typeface="Arial"/>
                <a:cs typeface="Arial"/>
              </a:rPr>
              <a:t>t</a:t>
            </a:r>
            <a:r>
              <a:rPr sz="1500" i="1" spc="-90" dirty="0">
                <a:latin typeface="Arial"/>
                <a:cs typeface="Arial"/>
              </a:rPr>
              <a:t>h</a:t>
            </a:r>
            <a:r>
              <a:rPr sz="1500" i="1" spc="-95" dirty="0">
                <a:latin typeface="Arial"/>
                <a:cs typeface="Arial"/>
              </a:rPr>
              <a:t>e</a:t>
            </a:r>
            <a:r>
              <a:rPr sz="1500" i="1" spc="35" dirty="0">
                <a:latin typeface="Arial"/>
                <a:cs typeface="Arial"/>
              </a:rPr>
              <a:t>i</a:t>
            </a:r>
            <a:r>
              <a:rPr sz="1500" i="1" spc="-10" dirty="0">
                <a:latin typeface="Arial"/>
                <a:cs typeface="Arial"/>
              </a:rPr>
              <a:t>r</a:t>
            </a:r>
            <a:r>
              <a:rPr sz="1500" i="1" spc="-85" dirty="0">
                <a:latin typeface="Arial"/>
                <a:cs typeface="Arial"/>
              </a:rPr>
              <a:t> </a:t>
            </a:r>
            <a:r>
              <a:rPr sz="1500" i="1" spc="25" dirty="0">
                <a:latin typeface="Arial"/>
                <a:cs typeface="Arial"/>
              </a:rPr>
              <a:t>t</a:t>
            </a:r>
            <a:r>
              <a:rPr sz="1500" i="1" spc="20" dirty="0">
                <a:latin typeface="Arial"/>
                <a:cs typeface="Arial"/>
              </a:rPr>
              <a:t>r</a:t>
            </a:r>
            <a:r>
              <a:rPr sz="1500" i="1" spc="-95" dirty="0">
                <a:latin typeface="Arial"/>
                <a:cs typeface="Arial"/>
              </a:rPr>
              <a:t>e</a:t>
            </a:r>
            <a:r>
              <a:rPr sz="1500" i="1" spc="-90" dirty="0">
                <a:latin typeface="Arial"/>
                <a:cs typeface="Arial"/>
              </a:rPr>
              <a:t>n</a:t>
            </a:r>
            <a:r>
              <a:rPr sz="1500" i="1" spc="-15" dirty="0">
                <a:latin typeface="Arial"/>
                <a:cs typeface="Arial"/>
              </a:rPr>
              <a:t>d</a:t>
            </a:r>
            <a:r>
              <a:rPr sz="1500" i="1" spc="-155" dirty="0">
                <a:latin typeface="Arial"/>
                <a:cs typeface="Arial"/>
              </a:rPr>
              <a:t>s</a:t>
            </a:r>
            <a:r>
              <a:rPr sz="1500" i="1" spc="-90" dirty="0">
                <a:latin typeface="Arial"/>
                <a:cs typeface="Arial"/>
              </a:rPr>
              <a:t>.  L</a:t>
            </a:r>
            <a:r>
              <a:rPr sz="1500" i="1" spc="35" dirty="0">
                <a:latin typeface="Arial"/>
                <a:cs typeface="Arial"/>
              </a:rPr>
              <a:t>i</a:t>
            </a:r>
            <a:r>
              <a:rPr sz="1500" i="1" spc="-90" dirty="0">
                <a:latin typeface="Arial"/>
                <a:cs typeface="Arial"/>
              </a:rPr>
              <a:t>n</a:t>
            </a:r>
            <a:r>
              <a:rPr sz="1500" i="1" spc="-125" dirty="0">
                <a:latin typeface="Arial"/>
                <a:cs typeface="Arial"/>
              </a:rPr>
              <a:t>e</a:t>
            </a:r>
            <a:r>
              <a:rPr sz="1500" i="1" spc="-85" dirty="0">
                <a:latin typeface="Arial"/>
                <a:cs typeface="Arial"/>
              </a:rPr>
              <a:t> </a:t>
            </a:r>
            <a:r>
              <a:rPr sz="1500" i="1" spc="-15" dirty="0">
                <a:latin typeface="Arial"/>
                <a:cs typeface="Arial"/>
              </a:rPr>
              <a:t>g</a:t>
            </a:r>
            <a:r>
              <a:rPr sz="1500" i="1" spc="20" dirty="0">
                <a:latin typeface="Arial"/>
                <a:cs typeface="Arial"/>
              </a:rPr>
              <a:t>r</a:t>
            </a:r>
            <a:r>
              <a:rPr sz="1500" i="1" spc="-160" dirty="0">
                <a:latin typeface="Arial"/>
                <a:cs typeface="Arial"/>
              </a:rPr>
              <a:t>a</a:t>
            </a:r>
            <a:r>
              <a:rPr sz="1500" i="1" spc="-15" dirty="0">
                <a:latin typeface="Arial"/>
                <a:cs typeface="Arial"/>
              </a:rPr>
              <a:t>p</a:t>
            </a:r>
            <a:r>
              <a:rPr sz="1500" i="1" spc="-90" dirty="0">
                <a:latin typeface="Arial"/>
                <a:cs typeface="Arial"/>
              </a:rPr>
              <a:t>h</a:t>
            </a:r>
            <a:r>
              <a:rPr sz="1500" i="1" spc="-125" dirty="0">
                <a:latin typeface="Arial"/>
                <a:cs typeface="Arial"/>
              </a:rPr>
              <a:t>s</a:t>
            </a:r>
            <a:r>
              <a:rPr sz="1500" i="1" spc="-145" dirty="0">
                <a:latin typeface="Arial"/>
                <a:cs typeface="Arial"/>
              </a:rPr>
              <a:t> </a:t>
            </a:r>
            <a:r>
              <a:rPr sz="1500" i="1" spc="-155" dirty="0">
                <a:latin typeface="Arial"/>
                <a:cs typeface="Arial"/>
              </a:rPr>
              <a:t>c</a:t>
            </a:r>
            <a:r>
              <a:rPr sz="1500" i="1" spc="-160" dirty="0">
                <a:latin typeface="Arial"/>
                <a:cs typeface="Arial"/>
              </a:rPr>
              <a:t>a</a:t>
            </a:r>
            <a:r>
              <a:rPr sz="1500" i="1" spc="-80" dirty="0">
                <a:latin typeface="Arial"/>
                <a:cs typeface="Arial"/>
              </a:rPr>
              <a:t>n</a:t>
            </a:r>
            <a:r>
              <a:rPr sz="1500" i="1" spc="20" dirty="0">
                <a:latin typeface="Arial"/>
                <a:cs typeface="Arial"/>
              </a:rPr>
              <a:t> </a:t>
            </a:r>
            <a:r>
              <a:rPr sz="1500" i="1" spc="-90" dirty="0">
                <a:latin typeface="Arial"/>
                <a:cs typeface="Arial"/>
              </a:rPr>
              <a:t>h</a:t>
            </a:r>
            <a:r>
              <a:rPr sz="1500" i="1" spc="-95" dirty="0">
                <a:latin typeface="Arial"/>
                <a:cs typeface="Arial"/>
              </a:rPr>
              <a:t>e</a:t>
            </a:r>
            <a:r>
              <a:rPr sz="1500" i="1" spc="35" dirty="0">
                <a:latin typeface="Arial"/>
                <a:cs typeface="Arial"/>
              </a:rPr>
              <a:t>l</a:t>
            </a:r>
            <a:r>
              <a:rPr sz="1500" i="1" spc="-35" dirty="0">
                <a:latin typeface="Arial"/>
                <a:cs typeface="Arial"/>
              </a:rPr>
              <a:t>p</a:t>
            </a:r>
            <a:r>
              <a:rPr sz="1500" i="1" spc="-100" dirty="0">
                <a:latin typeface="Arial"/>
                <a:cs typeface="Arial"/>
              </a:rPr>
              <a:t> </a:t>
            </a:r>
            <a:r>
              <a:rPr sz="1500" i="1" spc="25" dirty="0">
                <a:latin typeface="Arial"/>
                <a:cs typeface="Arial"/>
              </a:rPr>
              <a:t>t</a:t>
            </a:r>
            <a:r>
              <a:rPr sz="1500" i="1" spc="-50" dirty="0">
                <a:latin typeface="Arial"/>
                <a:cs typeface="Arial"/>
              </a:rPr>
              <a:t>o</a:t>
            </a:r>
            <a:r>
              <a:rPr sz="1500" i="1" spc="20" dirty="0">
                <a:latin typeface="Arial"/>
                <a:cs typeface="Arial"/>
              </a:rPr>
              <a:t> </a:t>
            </a:r>
            <a:r>
              <a:rPr sz="1500" i="1" spc="-150" dirty="0">
                <a:latin typeface="Arial"/>
                <a:cs typeface="Arial"/>
              </a:rPr>
              <a:t>s</a:t>
            </a:r>
            <a:r>
              <a:rPr sz="1500" i="1" spc="-90" dirty="0">
                <a:latin typeface="Arial"/>
                <a:cs typeface="Arial"/>
              </a:rPr>
              <a:t>how</a:t>
            </a:r>
            <a:r>
              <a:rPr sz="1500" i="1" spc="15" dirty="0">
                <a:latin typeface="Arial"/>
                <a:cs typeface="Arial"/>
              </a:rPr>
              <a:t> </a:t>
            </a:r>
            <a:r>
              <a:rPr sz="1500" i="1" spc="-15" dirty="0">
                <a:latin typeface="Arial"/>
                <a:cs typeface="Arial"/>
              </a:rPr>
              <a:t>g</a:t>
            </a:r>
            <a:r>
              <a:rPr sz="1500" i="1" spc="35" dirty="0">
                <a:latin typeface="Arial"/>
                <a:cs typeface="Arial"/>
              </a:rPr>
              <a:t>l</a:t>
            </a:r>
            <a:r>
              <a:rPr sz="1500" i="1" spc="-90" dirty="0">
                <a:latin typeface="Arial"/>
                <a:cs typeface="Arial"/>
              </a:rPr>
              <a:t>o</a:t>
            </a:r>
            <a:r>
              <a:rPr sz="1500" i="1" spc="-15" dirty="0">
                <a:latin typeface="Arial"/>
                <a:cs typeface="Arial"/>
              </a:rPr>
              <a:t>b</a:t>
            </a:r>
            <a:r>
              <a:rPr sz="1500" i="1" spc="-160" dirty="0">
                <a:latin typeface="Arial"/>
                <a:cs typeface="Arial"/>
              </a:rPr>
              <a:t>a</a:t>
            </a:r>
            <a:r>
              <a:rPr sz="1500" i="1" spc="5" dirty="0">
                <a:latin typeface="Arial"/>
                <a:cs typeface="Arial"/>
              </a:rPr>
              <a:t>l</a:t>
            </a:r>
            <a:r>
              <a:rPr sz="1500" i="1" spc="-85" dirty="0">
                <a:latin typeface="Arial"/>
                <a:cs typeface="Arial"/>
              </a:rPr>
              <a:t> </a:t>
            </a:r>
            <a:r>
              <a:rPr sz="1500" i="1" spc="-15" dirty="0">
                <a:latin typeface="Arial"/>
                <a:cs typeface="Arial"/>
              </a:rPr>
              <a:t>b</a:t>
            </a:r>
            <a:r>
              <a:rPr sz="1500" i="1" spc="-90" dirty="0">
                <a:latin typeface="Arial"/>
                <a:cs typeface="Arial"/>
              </a:rPr>
              <a:t>eh</a:t>
            </a:r>
            <a:r>
              <a:rPr sz="1500" i="1" spc="-160" dirty="0">
                <a:latin typeface="Arial"/>
                <a:cs typeface="Arial"/>
              </a:rPr>
              <a:t>a</a:t>
            </a:r>
            <a:r>
              <a:rPr sz="1500" i="1" spc="-80" dirty="0">
                <a:latin typeface="Arial"/>
                <a:cs typeface="Arial"/>
              </a:rPr>
              <a:t>v</a:t>
            </a:r>
            <a:r>
              <a:rPr sz="1500" i="1" spc="35" dirty="0">
                <a:latin typeface="Arial"/>
                <a:cs typeface="Arial"/>
              </a:rPr>
              <a:t>i</a:t>
            </a:r>
            <a:r>
              <a:rPr sz="1500" i="1" spc="-90" dirty="0">
                <a:latin typeface="Arial"/>
                <a:cs typeface="Arial"/>
              </a:rPr>
              <a:t>o</a:t>
            </a:r>
            <a:r>
              <a:rPr sz="1500" i="1" spc="-10" dirty="0">
                <a:latin typeface="Arial"/>
                <a:cs typeface="Arial"/>
              </a:rPr>
              <a:t>r  </a:t>
            </a:r>
            <a:r>
              <a:rPr sz="1500" i="1" spc="-160" dirty="0">
                <a:latin typeface="Arial"/>
                <a:cs typeface="Arial"/>
              </a:rPr>
              <a:t>a</a:t>
            </a:r>
            <a:r>
              <a:rPr sz="1500" i="1" spc="-90" dirty="0">
                <a:latin typeface="Arial"/>
                <a:cs typeface="Arial"/>
              </a:rPr>
              <a:t>n</a:t>
            </a:r>
            <a:r>
              <a:rPr sz="1500" i="1" spc="-35" dirty="0">
                <a:latin typeface="Arial"/>
                <a:cs typeface="Arial"/>
              </a:rPr>
              <a:t>d</a:t>
            </a:r>
            <a:r>
              <a:rPr sz="1500" i="1" spc="-25" dirty="0">
                <a:latin typeface="Arial"/>
                <a:cs typeface="Arial"/>
              </a:rPr>
              <a:t> </a:t>
            </a:r>
            <a:r>
              <a:rPr sz="1500" i="1" spc="-130" dirty="0">
                <a:latin typeface="Arial"/>
                <a:cs typeface="Arial"/>
              </a:rPr>
              <a:t>m</a:t>
            </a:r>
            <a:r>
              <a:rPr sz="1500" i="1" spc="-160" dirty="0">
                <a:latin typeface="Arial"/>
                <a:cs typeface="Arial"/>
              </a:rPr>
              <a:t>a</a:t>
            </a:r>
            <a:r>
              <a:rPr sz="1500" i="1" spc="-80" dirty="0">
                <a:latin typeface="Arial"/>
                <a:cs typeface="Arial"/>
              </a:rPr>
              <a:t>k</a:t>
            </a:r>
            <a:r>
              <a:rPr sz="1500" i="1" spc="-125" dirty="0">
                <a:latin typeface="Arial"/>
                <a:cs typeface="Arial"/>
              </a:rPr>
              <a:t>e</a:t>
            </a:r>
            <a:r>
              <a:rPr sz="1500" i="1" spc="-10" dirty="0">
                <a:latin typeface="Arial"/>
                <a:cs typeface="Arial"/>
              </a:rPr>
              <a:t> </a:t>
            </a:r>
            <a:r>
              <a:rPr sz="1500" i="1" spc="-15" dirty="0">
                <a:latin typeface="Arial"/>
                <a:cs typeface="Arial"/>
              </a:rPr>
              <a:t>p</a:t>
            </a:r>
            <a:r>
              <a:rPr sz="1500" i="1" spc="20" dirty="0">
                <a:latin typeface="Arial"/>
                <a:cs typeface="Arial"/>
              </a:rPr>
              <a:t>r</a:t>
            </a:r>
            <a:r>
              <a:rPr sz="1500" i="1" spc="-95" dirty="0">
                <a:latin typeface="Arial"/>
                <a:cs typeface="Arial"/>
              </a:rPr>
              <a:t>e</a:t>
            </a:r>
            <a:r>
              <a:rPr sz="1500" i="1" spc="-15" dirty="0">
                <a:latin typeface="Arial"/>
                <a:cs typeface="Arial"/>
              </a:rPr>
              <a:t>d</a:t>
            </a:r>
            <a:r>
              <a:rPr sz="1500" i="1" spc="35" dirty="0">
                <a:latin typeface="Arial"/>
                <a:cs typeface="Arial"/>
              </a:rPr>
              <a:t>i</a:t>
            </a:r>
            <a:r>
              <a:rPr sz="1500" i="1" spc="-155" dirty="0">
                <a:latin typeface="Arial"/>
                <a:cs typeface="Arial"/>
              </a:rPr>
              <a:t>c</a:t>
            </a:r>
            <a:r>
              <a:rPr sz="1500" i="1" spc="25" dirty="0">
                <a:latin typeface="Arial"/>
                <a:cs typeface="Arial"/>
              </a:rPr>
              <a:t>t</a:t>
            </a:r>
            <a:r>
              <a:rPr sz="1500" i="1" spc="35" dirty="0">
                <a:latin typeface="Arial"/>
                <a:cs typeface="Arial"/>
              </a:rPr>
              <a:t>i</a:t>
            </a:r>
            <a:r>
              <a:rPr sz="1500" i="1" spc="-90" dirty="0">
                <a:latin typeface="Arial"/>
                <a:cs typeface="Arial"/>
              </a:rPr>
              <a:t>o</a:t>
            </a:r>
            <a:r>
              <a:rPr sz="1500" i="1" spc="-80" dirty="0">
                <a:latin typeface="Arial"/>
                <a:cs typeface="Arial"/>
              </a:rPr>
              <a:t>n</a:t>
            </a:r>
            <a:r>
              <a:rPr sz="1500" i="1" spc="-130" dirty="0">
                <a:latin typeface="Arial"/>
                <a:cs typeface="Arial"/>
              </a:rPr>
              <a:t> </a:t>
            </a:r>
            <a:r>
              <a:rPr sz="1500" i="1" spc="-50" dirty="0">
                <a:latin typeface="Arial"/>
                <a:cs typeface="Arial"/>
              </a:rPr>
              <a:t>f</a:t>
            </a:r>
            <a:r>
              <a:rPr sz="1500" i="1" spc="-90" dirty="0">
                <a:latin typeface="Arial"/>
                <a:cs typeface="Arial"/>
              </a:rPr>
              <a:t>o</a:t>
            </a:r>
            <a:r>
              <a:rPr sz="1500" i="1" spc="-10" dirty="0">
                <a:latin typeface="Arial"/>
                <a:cs typeface="Arial"/>
              </a:rPr>
              <a:t>r</a:t>
            </a:r>
            <a:r>
              <a:rPr sz="1500" i="1" spc="-85" dirty="0">
                <a:latin typeface="Arial"/>
                <a:cs typeface="Arial"/>
              </a:rPr>
              <a:t> </a:t>
            </a:r>
            <a:r>
              <a:rPr sz="1500" i="1" spc="-90" dirty="0">
                <a:latin typeface="Arial"/>
                <a:cs typeface="Arial"/>
              </a:rPr>
              <a:t>un</a:t>
            </a:r>
            <a:r>
              <a:rPr sz="1500" i="1" spc="-155" dirty="0">
                <a:latin typeface="Arial"/>
                <a:cs typeface="Arial"/>
              </a:rPr>
              <a:t>s</a:t>
            </a:r>
            <a:r>
              <a:rPr sz="1500" i="1" spc="-95" dirty="0">
                <a:latin typeface="Arial"/>
                <a:cs typeface="Arial"/>
              </a:rPr>
              <a:t>ee</a:t>
            </a:r>
            <a:r>
              <a:rPr sz="1500" i="1" spc="-80" dirty="0">
                <a:latin typeface="Arial"/>
                <a:cs typeface="Arial"/>
              </a:rPr>
              <a:t>n</a:t>
            </a:r>
            <a:r>
              <a:rPr sz="1500" i="1" spc="-130" dirty="0">
                <a:latin typeface="Arial"/>
                <a:cs typeface="Arial"/>
              </a:rPr>
              <a:t> </a:t>
            </a:r>
            <a:r>
              <a:rPr sz="1500" i="1" spc="-15" dirty="0">
                <a:latin typeface="Arial"/>
                <a:cs typeface="Arial"/>
              </a:rPr>
              <a:t>d</a:t>
            </a:r>
            <a:r>
              <a:rPr sz="1500" i="1" spc="-160" dirty="0">
                <a:latin typeface="Arial"/>
                <a:cs typeface="Arial"/>
              </a:rPr>
              <a:t>a</a:t>
            </a:r>
            <a:r>
              <a:rPr sz="1500" i="1" spc="25" dirty="0">
                <a:latin typeface="Arial"/>
                <a:cs typeface="Arial"/>
              </a:rPr>
              <a:t>t</a:t>
            </a:r>
            <a:r>
              <a:rPr sz="1500" i="1" spc="-160" dirty="0">
                <a:latin typeface="Arial"/>
                <a:cs typeface="Arial"/>
              </a:rPr>
              <a:t>a</a:t>
            </a:r>
            <a:r>
              <a:rPr sz="1500" i="1" spc="-90" dirty="0">
                <a:latin typeface="Arial"/>
                <a:cs typeface="Arial"/>
              </a:rPr>
              <a:t>.</a:t>
            </a:r>
            <a:endParaRPr sz="1500">
              <a:latin typeface="Arial"/>
              <a:cs typeface="Arial"/>
            </a:endParaRPr>
          </a:p>
        </p:txBody>
      </p:sp>
      <p:pic>
        <p:nvPicPr>
          <p:cNvPr id="6" name="object 6"/>
          <p:cNvPicPr/>
          <p:nvPr/>
        </p:nvPicPr>
        <p:blipFill>
          <a:blip r:embed="rId2" cstate="print"/>
          <a:stretch>
            <a:fillRect/>
          </a:stretch>
        </p:blipFill>
        <p:spPr>
          <a:xfrm>
            <a:off x="3857625" y="3181350"/>
            <a:ext cx="1457325" cy="1438275"/>
          </a:xfrm>
          <a:prstGeom prst="rect">
            <a:avLst/>
          </a:prstGeom>
        </p:spPr>
      </p:pic>
      <p:pic>
        <p:nvPicPr>
          <p:cNvPr id="7" name="object 7"/>
          <p:cNvPicPr/>
          <p:nvPr/>
        </p:nvPicPr>
        <p:blipFill>
          <a:blip r:embed="rId3" cstate="print"/>
          <a:stretch>
            <a:fillRect/>
          </a:stretch>
        </p:blipFill>
        <p:spPr>
          <a:xfrm>
            <a:off x="10086975" y="1714500"/>
            <a:ext cx="1457325" cy="1466850"/>
          </a:xfrm>
          <a:prstGeom prst="rect">
            <a:avLst/>
          </a:prstGeom>
        </p:spPr>
      </p:pic>
      <p:pic>
        <p:nvPicPr>
          <p:cNvPr id="8" name="object 8"/>
          <p:cNvPicPr/>
          <p:nvPr/>
        </p:nvPicPr>
        <p:blipFill>
          <a:blip r:embed="rId4" cstate="print"/>
          <a:stretch>
            <a:fillRect/>
          </a:stretch>
        </p:blipFill>
        <p:spPr>
          <a:xfrm>
            <a:off x="10086975" y="4029075"/>
            <a:ext cx="1457325" cy="1466850"/>
          </a:xfrm>
          <a:prstGeom prst="rect">
            <a:avLst/>
          </a:prstGeom>
        </p:spPr>
      </p:pic>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810"/>
              </a:lnSpc>
            </a:pPr>
            <a:fld id="{81D60167-4931-47E6-BA6A-407CBD079E47}" type="slidenum">
              <a:rPr spc="90" dirty="0"/>
              <a:t>12</a:t>
            </a:fld>
            <a:endParaRPr spc="90" dirty="0"/>
          </a:p>
        </p:txBody>
      </p:sp>
      <p:sp>
        <p:nvSpPr>
          <p:cNvPr id="10" name="object 10"/>
          <p:cNvSpPr txBox="1"/>
          <p:nvPr/>
        </p:nvSpPr>
        <p:spPr>
          <a:xfrm>
            <a:off x="848360" y="6126559"/>
            <a:ext cx="1160145" cy="234038"/>
          </a:xfrm>
          <a:prstGeom prst="rect">
            <a:avLst/>
          </a:prstGeom>
        </p:spPr>
        <p:txBody>
          <a:bodyPr vert="horz" wrap="square" lIns="0" tIns="0" rIns="0" bIns="0" rtlCol="0">
            <a:spAutoFit/>
          </a:bodyPr>
          <a:lstStyle/>
          <a:p>
            <a:pPr marL="12700">
              <a:lnSpc>
                <a:spcPts val="1810"/>
              </a:lnSpc>
            </a:pPr>
            <a:r>
              <a:rPr sz="1800" u="heavy" spc="10" dirty="0">
                <a:solidFill>
                  <a:srgbClr val="0462C1"/>
                </a:solidFill>
                <a:uFill>
                  <a:solidFill>
                    <a:srgbClr val="0462C1"/>
                  </a:solidFill>
                </a:uFill>
                <a:latin typeface="Calibri"/>
                <a:cs typeface="Calibri"/>
                <a:hlinkClick r:id="rId5"/>
              </a:rPr>
              <a:t>Link</a:t>
            </a:r>
            <a:r>
              <a:rPr sz="1800" u="heavy" spc="-55" dirty="0">
                <a:solidFill>
                  <a:srgbClr val="0462C1"/>
                </a:solidFill>
                <a:uFill>
                  <a:solidFill>
                    <a:srgbClr val="0462C1"/>
                  </a:solidFill>
                </a:uFill>
                <a:latin typeface="Calibri"/>
                <a:cs typeface="Calibri"/>
                <a:hlinkClick r:id="rId5"/>
              </a:rPr>
              <a:t> </a:t>
            </a:r>
            <a:r>
              <a:rPr sz="1800" u="heavy" dirty="0">
                <a:solidFill>
                  <a:srgbClr val="0462C1"/>
                </a:solidFill>
                <a:uFill>
                  <a:solidFill>
                    <a:srgbClr val="0462C1"/>
                  </a:solidFill>
                </a:uFill>
                <a:latin typeface="Calibri"/>
                <a:cs typeface="Calibri"/>
                <a:hlinkClick r:id="rId5"/>
              </a:rPr>
              <a:t>to</a:t>
            </a:r>
            <a:r>
              <a:rPr sz="1800" u="heavy" spc="-35" dirty="0">
                <a:solidFill>
                  <a:srgbClr val="0462C1"/>
                </a:solidFill>
                <a:uFill>
                  <a:solidFill>
                    <a:srgbClr val="0462C1"/>
                  </a:solidFill>
                </a:uFill>
                <a:latin typeface="Calibri"/>
                <a:cs typeface="Calibri"/>
                <a:hlinkClick r:id="rId5"/>
              </a:rPr>
              <a:t> </a:t>
            </a:r>
            <a:r>
              <a:rPr sz="1800" u="heavy" spc="5" dirty="0">
                <a:solidFill>
                  <a:srgbClr val="0462C1"/>
                </a:solidFill>
                <a:uFill>
                  <a:solidFill>
                    <a:srgbClr val="0462C1"/>
                  </a:solidFill>
                </a:uFill>
                <a:latin typeface="Calibri"/>
                <a:cs typeface="Calibri"/>
                <a:hlinkClick r:id="rId5"/>
              </a:rPr>
              <a:t>code</a:t>
            </a:r>
            <a:endParaRPr sz="1800" dirty="0">
              <a:latin typeface="Calibri"/>
              <a:cs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11212" y="1470088"/>
            <a:ext cx="10697845" cy="4430395"/>
          </a:xfrm>
          <a:prstGeom prst="rect">
            <a:avLst/>
          </a:prstGeom>
        </p:spPr>
        <p:txBody>
          <a:bodyPr vert="horz" wrap="square" lIns="0" tIns="12700" rIns="0" bIns="0" rtlCol="0">
            <a:spAutoFit/>
          </a:bodyPr>
          <a:lstStyle/>
          <a:p>
            <a:pPr marL="241300" indent="-229235">
              <a:lnSpc>
                <a:spcPct val="100000"/>
              </a:lnSpc>
              <a:spcBef>
                <a:spcPts val="100"/>
              </a:spcBef>
              <a:buFont typeface="Arial MT"/>
              <a:buChar char="•"/>
              <a:tabLst>
                <a:tab pos="241300" algn="l"/>
                <a:tab pos="241935" algn="l"/>
              </a:tabLst>
            </a:pPr>
            <a:r>
              <a:rPr sz="1800" spc="-155" dirty="0">
                <a:solidFill>
                  <a:srgbClr val="292929"/>
                </a:solidFill>
                <a:latin typeface="Microsoft Sans Serif"/>
                <a:cs typeface="Microsoft Sans Serif"/>
              </a:rPr>
              <a:t>We</a:t>
            </a:r>
            <a:r>
              <a:rPr sz="1800" spc="50" dirty="0">
                <a:solidFill>
                  <a:srgbClr val="292929"/>
                </a:solidFill>
                <a:latin typeface="Microsoft Sans Serif"/>
                <a:cs typeface="Microsoft Sans Serif"/>
              </a:rPr>
              <a:t> </a:t>
            </a:r>
            <a:r>
              <a:rPr sz="1800" spc="-30" dirty="0">
                <a:solidFill>
                  <a:srgbClr val="292929"/>
                </a:solidFill>
                <a:latin typeface="Microsoft Sans Serif"/>
                <a:cs typeface="Microsoft Sans Serif"/>
              </a:rPr>
              <a:t>performed</a:t>
            </a:r>
            <a:r>
              <a:rPr sz="1800" spc="10" dirty="0">
                <a:solidFill>
                  <a:srgbClr val="292929"/>
                </a:solidFill>
                <a:latin typeface="Microsoft Sans Serif"/>
                <a:cs typeface="Microsoft Sans Serif"/>
              </a:rPr>
              <a:t> </a:t>
            </a:r>
            <a:r>
              <a:rPr sz="1800" spc="-150" dirty="0">
                <a:solidFill>
                  <a:srgbClr val="292929"/>
                </a:solidFill>
                <a:latin typeface="Microsoft Sans Serif"/>
                <a:cs typeface="Microsoft Sans Serif"/>
              </a:rPr>
              <a:t>SQL</a:t>
            </a:r>
            <a:r>
              <a:rPr sz="1800" spc="30" dirty="0">
                <a:solidFill>
                  <a:srgbClr val="292929"/>
                </a:solidFill>
                <a:latin typeface="Microsoft Sans Serif"/>
                <a:cs typeface="Microsoft Sans Serif"/>
              </a:rPr>
              <a:t> </a:t>
            </a:r>
            <a:r>
              <a:rPr sz="1800" spc="-40" dirty="0">
                <a:solidFill>
                  <a:srgbClr val="292929"/>
                </a:solidFill>
                <a:latin typeface="Microsoft Sans Serif"/>
                <a:cs typeface="Microsoft Sans Serif"/>
              </a:rPr>
              <a:t>queries</a:t>
            </a:r>
            <a:r>
              <a:rPr sz="1800" spc="10" dirty="0">
                <a:solidFill>
                  <a:srgbClr val="292929"/>
                </a:solidFill>
                <a:latin typeface="Microsoft Sans Serif"/>
                <a:cs typeface="Microsoft Sans Serif"/>
              </a:rPr>
              <a:t> </a:t>
            </a:r>
            <a:r>
              <a:rPr sz="1800" spc="45" dirty="0">
                <a:solidFill>
                  <a:srgbClr val="292929"/>
                </a:solidFill>
                <a:latin typeface="Microsoft Sans Serif"/>
                <a:cs typeface="Microsoft Sans Serif"/>
              </a:rPr>
              <a:t>to</a:t>
            </a:r>
            <a:r>
              <a:rPr sz="1800" spc="35" dirty="0">
                <a:solidFill>
                  <a:srgbClr val="292929"/>
                </a:solidFill>
                <a:latin typeface="Microsoft Sans Serif"/>
                <a:cs typeface="Microsoft Sans Serif"/>
              </a:rPr>
              <a:t> </a:t>
            </a:r>
            <a:r>
              <a:rPr sz="1800" spc="-15" dirty="0">
                <a:solidFill>
                  <a:srgbClr val="292929"/>
                </a:solidFill>
                <a:latin typeface="Microsoft Sans Serif"/>
                <a:cs typeface="Microsoft Sans Serif"/>
              </a:rPr>
              <a:t>gather</a:t>
            </a:r>
            <a:r>
              <a:rPr sz="1800" spc="-45" dirty="0">
                <a:solidFill>
                  <a:srgbClr val="292929"/>
                </a:solidFill>
                <a:latin typeface="Microsoft Sans Serif"/>
                <a:cs typeface="Microsoft Sans Serif"/>
              </a:rPr>
              <a:t> and</a:t>
            </a:r>
            <a:r>
              <a:rPr sz="1800" spc="15" dirty="0">
                <a:solidFill>
                  <a:srgbClr val="292929"/>
                </a:solidFill>
                <a:latin typeface="Microsoft Sans Serif"/>
                <a:cs typeface="Microsoft Sans Serif"/>
              </a:rPr>
              <a:t> </a:t>
            </a:r>
            <a:r>
              <a:rPr sz="1800" spc="-25" dirty="0">
                <a:solidFill>
                  <a:srgbClr val="292929"/>
                </a:solidFill>
                <a:latin typeface="Microsoft Sans Serif"/>
                <a:cs typeface="Microsoft Sans Serif"/>
              </a:rPr>
              <a:t>understand</a:t>
            </a:r>
            <a:r>
              <a:rPr sz="1800" spc="-65" dirty="0">
                <a:solidFill>
                  <a:srgbClr val="292929"/>
                </a:solidFill>
                <a:latin typeface="Microsoft Sans Serif"/>
                <a:cs typeface="Microsoft Sans Serif"/>
              </a:rPr>
              <a:t> </a:t>
            </a:r>
            <a:r>
              <a:rPr sz="1800" spc="-25" dirty="0">
                <a:solidFill>
                  <a:srgbClr val="292929"/>
                </a:solidFill>
                <a:latin typeface="Microsoft Sans Serif"/>
                <a:cs typeface="Microsoft Sans Serif"/>
              </a:rPr>
              <a:t>data</a:t>
            </a:r>
            <a:r>
              <a:rPr sz="1800" spc="-5" dirty="0">
                <a:solidFill>
                  <a:srgbClr val="292929"/>
                </a:solidFill>
                <a:latin typeface="Microsoft Sans Serif"/>
                <a:cs typeface="Microsoft Sans Serif"/>
              </a:rPr>
              <a:t> </a:t>
            </a:r>
            <a:r>
              <a:rPr sz="1800" spc="-30" dirty="0">
                <a:solidFill>
                  <a:srgbClr val="292929"/>
                </a:solidFill>
                <a:latin typeface="Microsoft Sans Serif"/>
                <a:cs typeface="Microsoft Sans Serif"/>
              </a:rPr>
              <a:t>from</a:t>
            </a:r>
            <a:r>
              <a:rPr sz="1800" spc="65" dirty="0">
                <a:solidFill>
                  <a:srgbClr val="292929"/>
                </a:solidFill>
                <a:latin typeface="Microsoft Sans Serif"/>
                <a:cs typeface="Microsoft Sans Serif"/>
              </a:rPr>
              <a:t> </a:t>
            </a:r>
            <a:r>
              <a:rPr sz="1800" spc="-35" dirty="0">
                <a:solidFill>
                  <a:srgbClr val="292929"/>
                </a:solidFill>
                <a:latin typeface="Microsoft Sans Serif"/>
                <a:cs typeface="Microsoft Sans Serif"/>
              </a:rPr>
              <a:t>dataset:</a:t>
            </a:r>
            <a:endParaRPr sz="1800">
              <a:latin typeface="Microsoft Sans Serif"/>
              <a:cs typeface="Microsoft Sans Serif"/>
            </a:endParaRPr>
          </a:p>
          <a:p>
            <a:pPr marL="699135" lvl="1" indent="-229870">
              <a:lnSpc>
                <a:spcPct val="100000"/>
              </a:lnSpc>
              <a:spcBef>
                <a:spcPts val="1395"/>
              </a:spcBef>
              <a:buFont typeface="Arial MT"/>
              <a:buChar char="•"/>
              <a:tabLst>
                <a:tab pos="699135" algn="l"/>
                <a:tab pos="699770" algn="l"/>
              </a:tabLst>
            </a:pPr>
            <a:r>
              <a:rPr sz="1400" spc="-10" dirty="0">
                <a:solidFill>
                  <a:srgbClr val="292929"/>
                </a:solidFill>
                <a:latin typeface="Microsoft Sans Serif"/>
                <a:cs typeface="Microsoft Sans Serif"/>
              </a:rPr>
              <a:t>Displaying</a:t>
            </a:r>
            <a:r>
              <a:rPr sz="1400" spc="-55" dirty="0">
                <a:solidFill>
                  <a:srgbClr val="292929"/>
                </a:solidFill>
                <a:latin typeface="Microsoft Sans Serif"/>
                <a:cs typeface="Microsoft Sans Serif"/>
              </a:rPr>
              <a:t> </a:t>
            </a:r>
            <a:r>
              <a:rPr sz="1400" spc="-15" dirty="0">
                <a:solidFill>
                  <a:srgbClr val="292929"/>
                </a:solidFill>
                <a:latin typeface="Microsoft Sans Serif"/>
                <a:cs typeface="Microsoft Sans Serif"/>
              </a:rPr>
              <a:t>the</a:t>
            </a:r>
            <a:r>
              <a:rPr sz="1400" spc="-40" dirty="0">
                <a:solidFill>
                  <a:srgbClr val="292929"/>
                </a:solidFill>
                <a:latin typeface="Microsoft Sans Serif"/>
                <a:cs typeface="Microsoft Sans Serif"/>
              </a:rPr>
              <a:t> </a:t>
            </a:r>
            <a:r>
              <a:rPr sz="1400" spc="-60" dirty="0">
                <a:solidFill>
                  <a:srgbClr val="292929"/>
                </a:solidFill>
                <a:latin typeface="Microsoft Sans Serif"/>
                <a:cs typeface="Microsoft Sans Serif"/>
              </a:rPr>
              <a:t>names</a:t>
            </a:r>
            <a:r>
              <a:rPr sz="1400" spc="-100" dirty="0">
                <a:solidFill>
                  <a:srgbClr val="292929"/>
                </a:solidFill>
                <a:latin typeface="Microsoft Sans Serif"/>
                <a:cs typeface="Microsoft Sans Serif"/>
              </a:rPr>
              <a:t> </a:t>
            </a:r>
            <a:r>
              <a:rPr sz="1400" spc="-10" dirty="0">
                <a:solidFill>
                  <a:srgbClr val="292929"/>
                </a:solidFill>
                <a:latin typeface="Microsoft Sans Serif"/>
                <a:cs typeface="Microsoft Sans Serif"/>
              </a:rPr>
              <a:t>of</a:t>
            </a:r>
            <a:r>
              <a:rPr sz="1400" spc="55" dirty="0">
                <a:solidFill>
                  <a:srgbClr val="292929"/>
                </a:solidFill>
                <a:latin typeface="Microsoft Sans Serif"/>
                <a:cs typeface="Microsoft Sans Serif"/>
              </a:rPr>
              <a:t> </a:t>
            </a:r>
            <a:r>
              <a:rPr sz="1400" spc="-15" dirty="0">
                <a:solidFill>
                  <a:srgbClr val="292929"/>
                </a:solidFill>
                <a:latin typeface="Microsoft Sans Serif"/>
                <a:cs typeface="Microsoft Sans Serif"/>
              </a:rPr>
              <a:t>the</a:t>
            </a:r>
            <a:r>
              <a:rPr sz="1400" spc="35" dirty="0">
                <a:solidFill>
                  <a:srgbClr val="292929"/>
                </a:solidFill>
                <a:latin typeface="Microsoft Sans Serif"/>
                <a:cs typeface="Microsoft Sans Serif"/>
              </a:rPr>
              <a:t> </a:t>
            </a:r>
            <a:r>
              <a:rPr sz="1400" spc="-10" dirty="0">
                <a:solidFill>
                  <a:srgbClr val="292929"/>
                </a:solidFill>
                <a:latin typeface="Microsoft Sans Serif"/>
                <a:cs typeface="Microsoft Sans Serif"/>
              </a:rPr>
              <a:t>unique</a:t>
            </a:r>
            <a:r>
              <a:rPr sz="1400" spc="-40" dirty="0">
                <a:solidFill>
                  <a:srgbClr val="292929"/>
                </a:solidFill>
                <a:latin typeface="Microsoft Sans Serif"/>
                <a:cs typeface="Microsoft Sans Serif"/>
              </a:rPr>
              <a:t> lauunch</a:t>
            </a:r>
            <a:r>
              <a:rPr sz="1400" spc="-85" dirty="0">
                <a:solidFill>
                  <a:srgbClr val="292929"/>
                </a:solidFill>
                <a:latin typeface="Microsoft Sans Serif"/>
                <a:cs typeface="Microsoft Sans Serif"/>
              </a:rPr>
              <a:t> </a:t>
            </a:r>
            <a:r>
              <a:rPr sz="1400" spc="-25" dirty="0">
                <a:solidFill>
                  <a:srgbClr val="292929"/>
                </a:solidFill>
                <a:latin typeface="Microsoft Sans Serif"/>
                <a:cs typeface="Microsoft Sans Serif"/>
              </a:rPr>
              <a:t>sites</a:t>
            </a:r>
            <a:r>
              <a:rPr sz="1400" spc="-20" dirty="0">
                <a:solidFill>
                  <a:srgbClr val="292929"/>
                </a:solidFill>
                <a:latin typeface="Microsoft Sans Serif"/>
                <a:cs typeface="Microsoft Sans Serif"/>
              </a:rPr>
              <a:t> </a:t>
            </a:r>
            <a:r>
              <a:rPr sz="1400" spc="15" dirty="0">
                <a:solidFill>
                  <a:srgbClr val="292929"/>
                </a:solidFill>
                <a:latin typeface="Microsoft Sans Serif"/>
                <a:cs typeface="Microsoft Sans Serif"/>
              </a:rPr>
              <a:t>in</a:t>
            </a:r>
            <a:r>
              <a:rPr sz="1400" spc="-5" dirty="0">
                <a:solidFill>
                  <a:srgbClr val="292929"/>
                </a:solidFill>
                <a:latin typeface="Microsoft Sans Serif"/>
                <a:cs typeface="Microsoft Sans Serif"/>
              </a:rPr>
              <a:t> </a:t>
            </a:r>
            <a:r>
              <a:rPr sz="1400" spc="-15" dirty="0">
                <a:solidFill>
                  <a:srgbClr val="292929"/>
                </a:solidFill>
                <a:latin typeface="Microsoft Sans Serif"/>
                <a:cs typeface="Microsoft Sans Serif"/>
              </a:rPr>
              <a:t>the</a:t>
            </a:r>
            <a:r>
              <a:rPr sz="1400" spc="35" dirty="0">
                <a:solidFill>
                  <a:srgbClr val="292929"/>
                </a:solidFill>
                <a:latin typeface="Microsoft Sans Serif"/>
                <a:cs typeface="Microsoft Sans Serif"/>
              </a:rPr>
              <a:t> </a:t>
            </a:r>
            <a:r>
              <a:rPr sz="1400" spc="-70" dirty="0">
                <a:solidFill>
                  <a:srgbClr val="292929"/>
                </a:solidFill>
                <a:latin typeface="Microsoft Sans Serif"/>
                <a:cs typeface="Microsoft Sans Serif"/>
              </a:rPr>
              <a:t>space</a:t>
            </a:r>
            <a:r>
              <a:rPr sz="1400" spc="40" dirty="0">
                <a:solidFill>
                  <a:srgbClr val="292929"/>
                </a:solidFill>
                <a:latin typeface="Microsoft Sans Serif"/>
                <a:cs typeface="Microsoft Sans Serif"/>
              </a:rPr>
              <a:t> </a:t>
            </a:r>
            <a:r>
              <a:rPr sz="1400" spc="-35" dirty="0">
                <a:solidFill>
                  <a:srgbClr val="292929"/>
                </a:solidFill>
                <a:latin typeface="Microsoft Sans Serif"/>
                <a:cs typeface="Microsoft Sans Serif"/>
              </a:rPr>
              <a:t>mission.</a:t>
            </a:r>
            <a:endParaRPr sz="1400">
              <a:latin typeface="Microsoft Sans Serif"/>
              <a:cs typeface="Microsoft Sans Serif"/>
            </a:endParaRPr>
          </a:p>
          <a:p>
            <a:pPr marL="699135" lvl="1" indent="-229870">
              <a:lnSpc>
                <a:spcPct val="100000"/>
              </a:lnSpc>
              <a:spcBef>
                <a:spcPts val="1400"/>
              </a:spcBef>
              <a:buFont typeface="Arial MT"/>
              <a:buChar char="•"/>
              <a:tabLst>
                <a:tab pos="699135" algn="l"/>
                <a:tab pos="699770" algn="l"/>
              </a:tabLst>
            </a:pPr>
            <a:r>
              <a:rPr sz="1400" spc="-25" dirty="0">
                <a:solidFill>
                  <a:srgbClr val="292929"/>
                </a:solidFill>
                <a:latin typeface="Microsoft Sans Serif"/>
                <a:cs typeface="Microsoft Sans Serif"/>
              </a:rPr>
              <a:t>Display</a:t>
            </a:r>
            <a:r>
              <a:rPr sz="1400" spc="-50" dirty="0">
                <a:solidFill>
                  <a:srgbClr val="292929"/>
                </a:solidFill>
                <a:latin typeface="Microsoft Sans Serif"/>
                <a:cs typeface="Microsoft Sans Serif"/>
              </a:rPr>
              <a:t> </a:t>
            </a:r>
            <a:r>
              <a:rPr sz="1400" spc="80" dirty="0">
                <a:solidFill>
                  <a:srgbClr val="292929"/>
                </a:solidFill>
                <a:latin typeface="Microsoft Sans Serif"/>
                <a:cs typeface="Microsoft Sans Serif"/>
              </a:rPr>
              <a:t>5</a:t>
            </a:r>
            <a:r>
              <a:rPr sz="1400" spc="40" dirty="0">
                <a:solidFill>
                  <a:srgbClr val="292929"/>
                </a:solidFill>
                <a:latin typeface="Microsoft Sans Serif"/>
                <a:cs typeface="Microsoft Sans Serif"/>
              </a:rPr>
              <a:t> </a:t>
            </a:r>
            <a:r>
              <a:rPr sz="1400" spc="-15" dirty="0">
                <a:solidFill>
                  <a:srgbClr val="292929"/>
                </a:solidFill>
                <a:latin typeface="Microsoft Sans Serif"/>
                <a:cs typeface="Microsoft Sans Serif"/>
              </a:rPr>
              <a:t>records</a:t>
            </a:r>
            <a:r>
              <a:rPr sz="1400" spc="-95" dirty="0">
                <a:solidFill>
                  <a:srgbClr val="292929"/>
                </a:solidFill>
                <a:latin typeface="Microsoft Sans Serif"/>
                <a:cs typeface="Microsoft Sans Serif"/>
              </a:rPr>
              <a:t> </a:t>
            </a:r>
            <a:r>
              <a:rPr sz="1400" spc="-25" dirty="0">
                <a:solidFill>
                  <a:srgbClr val="292929"/>
                </a:solidFill>
                <a:latin typeface="Microsoft Sans Serif"/>
                <a:cs typeface="Microsoft Sans Serif"/>
              </a:rPr>
              <a:t>where</a:t>
            </a:r>
            <a:r>
              <a:rPr sz="1400" spc="-35" dirty="0">
                <a:solidFill>
                  <a:srgbClr val="292929"/>
                </a:solidFill>
                <a:latin typeface="Microsoft Sans Serif"/>
                <a:cs typeface="Microsoft Sans Serif"/>
              </a:rPr>
              <a:t> </a:t>
            </a:r>
            <a:r>
              <a:rPr sz="1400" spc="-40" dirty="0">
                <a:solidFill>
                  <a:srgbClr val="292929"/>
                </a:solidFill>
                <a:latin typeface="Microsoft Sans Serif"/>
                <a:cs typeface="Microsoft Sans Serif"/>
              </a:rPr>
              <a:t>launch</a:t>
            </a:r>
            <a:r>
              <a:rPr sz="1400" dirty="0">
                <a:solidFill>
                  <a:srgbClr val="292929"/>
                </a:solidFill>
                <a:latin typeface="Microsoft Sans Serif"/>
                <a:cs typeface="Microsoft Sans Serif"/>
              </a:rPr>
              <a:t> </a:t>
            </a:r>
            <a:r>
              <a:rPr sz="1400" spc="-25" dirty="0">
                <a:solidFill>
                  <a:srgbClr val="292929"/>
                </a:solidFill>
                <a:latin typeface="Microsoft Sans Serif"/>
                <a:cs typeface="Microsoft Sans Serif"/>
              </a:rPr>
              <a:t>sites</a:t>
            </a:r>
            <a:r>
              <a:rPr sz="1400" spc="-95" dirty="0">
                <a:solidFill>
                  <a:srgbClr val="292929"/>
                </a:solidFill>
                <a:latin typeface="Microsoft Sans Serif"/>
                <a:cs typeface="Microsoft Sans Serif"/>
              </a:rPr>
              <a:t> </a:t>
            </a:r>
            <a:r>
              <a:rPr sz="1400" spc="15" dirty="0">
                <a:solidFill>
                  <a:srgbClr val="292929"/>
                </a:solidFill>
                <a:latin typeface="Microsoft Sans Serif"/>
                <a:cs typeface="Microsoft Sans Serif"/>
              </a:rPr>
              <a:t>begin</a:t>
            </a:r>
            <a:r>
              <a:rPr sz="1400" spc="-80" dirty="0">
                <a:solidFill>
                  <a:srgbClr val="292929"/>
                </a:solidFill>
                <a:latin typeface="Microsoft Sans Serif"/>
                <a:cs typeface="Microsoft Sans Serif"/>
              </a:rPr>
              <a:t> </a:t>
            </a:r>
            <a:r>
              <a:rPr sz="1400" spc="10" dirty="0">
                <a:solidFill>
                  <a:srgbClr val="292929"/>
                </a:solidFill>
                <a:latin typeface="Microsoft Sans Serif"/>
                <a:cs typeface="Microsoft Sans Serif"/>
              </a:rPr>
              <a:t>with</a:t>
            </a:r>
            <a:r>
              <a:rPr sz="1400" dirty="0">
                <a:solidFill>
                  <a:srgbClr val="292929"/>
                </a:solidFill>
                <a:latin typeface="Microsoft Sans Serif"/>
                <a:cs typeface="Microsoft Sans Serif"/>
              </a:rPr>
              <a:t> </a:t>
            </a:r>
            <a:r>
              <a:rPr sz="1400" spc="-15" dirty="0">
                <a:solidFill>
                  <a:srgbClr val="292929"/>
                </a:solidFill>
                <a:latin typeface="Microsoft Sans Serif"/>
                <a:cs typeface="Microsoft Sans Serif"/>
              </a:rPr>
              <a:t>the</a:t>
            </a:r>
            <a:r>
              <a:rPr sz="1400" spc="45" dirty="0">
                <a:solidFill>
                  <a:srgbClr val="292929"/>
                </a:solidFill>
                <a:latin typeface="Microsoft Sans Serif"/>
                <a:cs typeface="Microsoft Sans Serif"/>
              </a:rPr>
              <a:t> </a:t>
            </a:r>
            <a:r>
              <a:rPr sz="1400" spc="5" dirty="0">
                <a:solidFill>
                  <a:srgbClr val="292929"/>
                </a:solidFill>
                <a:latin typeface="Microsoft Sans Serif"/>
                <a:cs typeface="Microsoft Sans Serif"/>
              </a:rPr>
              <a:t>string</a:t>
            </a:r>
            <a:r>
              <a:rPr sz="1400" spc="-50" dirty="0">
                <a:solidFill>
                  <a:srgbClr val="292929"/>
                </a:solidFill>
                <a:latin typeface="Microsoft Sans Serif"/>
                <a:cs typeface="Microsoft Sans Serif"/>
              </a:rPr>
              <a:t> </a:t>
            </a:r>
            <a:r>
              <a:rPr sz="1400" spc="-80" dirty="0">
                <a:solidFill>
                  <a:srgbClr val="292929"/>
                </a:solidFill>
                <a:latin typeface="Microsoft Sans Serif"/>
                <a:cs typeface="Microsoft Sans Serif"/>
              </a:rPr>
              <a:t>'CCA'</a:t>
            </a:r>
            <a:endParaRPr sz="1400">
              <a:latin typeface="Microsoft Sans Serif"/>
              <a:cs typeface="Microsoft Sans Serif"/>
            </a:endParaRPr>
          </a:p>
          <a:p>
            <a:pPr marL="699135" lvl="1" indent="-229870">
              <a:lnSpc>
                <a:spcPct val="100000"/>
              </a:lnSpc>
              <a:spcBef>
                <a:spcPts val="1400"/>
              </a:spcBef>
              <a:buFont typeface="Arial MT"/>
              <a:buChar char="•"/>
              <a:tabLst>
                <a:tab pos="699135" algn="l"/>
                <a:tab pos="699770" algn="l"/>
              </a:tabLst>
            </a:pPr>
            <a:r>
              <a:rPr sz="1400" spc="-25" dirty="0">
                <a:solidFill>
                  <a:srgbClr val="292929"/>
                </a:solidFill>
                <a:latin typeface="Microsoft Sans Serif"/>
                <a:cs typeface="Microsoft Sans Serif"/>
              </a:rPr>
              <a:t>Display</a:t>
            </a:r>
            <a:r>
              <a:rPr sz="1400" spc="-45" dirty="0">
                <a:solidFill>
                  <a:srgbClr val="292929"/>
                </a:solidFill>
                <a:latin typeface="Microsoft Sans Serif"/>
                <a:cs typeface="Microsoft Sans Serif"/>
              </a:rPr>
              <a:t> </a:t>
            </a:r>
            <a:r>
              <a:rPr sz="1400" spc="-15" dirty="0">
                <a:solidFill>
                  <a:srgbClr val="292929"/>
                </a:solidFill>
                <a:latin typeface="Microsoft Sans Serif"/>
                <a:cs typeface="Microsoft Sans Serif"/>
              </a:rPr>
              <a:t>the</a:t>
            </a:r>
            <a:r>
              <a:rPr sz="1400" spc="45" dirty="0">
                <a:solidFill>
                  <a:srgbClr val="292929"/>
                </a:solidFill>
                <a:latin typeface="Microsoft Sans Serif"/>
                <a:cs typeface="Microsoft Sans Serif"/>
              </a:rPr>
              <a:t> </a:t>
            </a:r>
            <a:r>
              <a:rPr sz="1400" spc="-5" dirty="0">
                <a:solidFill>
                  <a:srgbClr val="292929"/>
                </a:solidFill>
                <a:latin typeface="Microsoft Sans Serif"/>
                <a:cs typeface="Microsoft Sans Serif"/>
              </a:rPr>
              <a:t>total</a:t>
            </a:r>
            <a:r>
              <a:rPr sz="1400" spc="35" dirty="0">
                <a:solidFill>
                  <a:srgbClr val="292929"/>
                </a:solidFill>
                <a:latin typeface="Microsoft Sans Serif"/>
                <a:cs typeface="Microsoft Sans Serif"/>
              </a:rPr>
              <a:t> </a:t>
            </a:r>
            <a:r>
              <a:rPr sz="1400" spc="-25" dirty="0">
                <a:solidFill>
                  <a:srgbClr val="292929"/>
                </a:solidFill>
                <a:latin typeface="Microsoft Sans Serif"/>
                <a:cs typeface="Microsoft Sans Serif"/>
              </a:rPr>
              <a:t>payload</a:t>
            </a:r>
            <a:r>
              <a:rPr sz="1400" spc="30" dirty="0">
                <a:solidFill>
                  <a:srgbClr val="292929"/>
                </a:solidFill>
                <a:latin typeface="Microsoft Sans Serif"/>
                <a:cs typeface="Microsoft Sans Serif"/>
              </a:rPr>
              <a:t> </a:t>
            </a:r>
            <a:r>
              <a:rPr sz="1400" spc="-85" dirty="0">
                <a:solidFill>
                  <a:srgbClr val="292929"/>
                </a:solidFill>
                <a:latin typeface="Microsoft Sans Serif"/>
                <a:cs typeface="Microsoft Sans Serif"/>
              </a:rPr>
              <a:t>mass</a:t>
            </a:r>
            <a:r>
              <a:rPr sz="1400" spc="-15" dirty="0">
                <a:solidFill>
                  <a:srgbClr val="292929"/>
                </a:solidFill>
                <a:latin typeface="Microsoft Sans Serif"/>
                <a:cs typeface="Microsoft Sans Serif"/>
              </a:rPr>
              <a:t> </a:t>
            </a:r>
            <a:r>
              <a:rPr sz="1400" spc="-10" dirty="0">
                <a:solidFill>
                  <a:srgbClr val="292929"/>
                </a:solidFill>
                <a:latin typeface="Microsoft Sans Serif"/>
                <a:cs typeface="Microsoft Sans Serif"/>
              </a:rPr>
              <a:t>carried</a:t>
            </a:r>
            <a:r>
              <a:rPr sz="1400" spc="-45" dirty="0">
                <a:solidFill>
                  <a:srgbClr val="292929"/>
                </a:solidFill>
                <a:latin typeface="Microsoft Sans Serif"/>
                <a:cs typeface="Microsoft Sans Serif"/>
              </a:rPr>
              <a:t> </a:t>
            </a:r>
            <a:r>
              <a:rPr sz="1400" spc="-5" dirty="0">
                <a:solidFill>
                  <a:srgbClr val="292929"/>
                </a:solidFill>
                <a:latin typeface="Microsoft Sans Serif"/>
                <a:cs typeface="Microsoft Sans Serif"/>
              </a:rPr>
              <a:t>by</a:t>
            </a:r>
            <a:r>
              <a:rPr sz="1400" spc="-45" dirty="0">
                <a:solidFill>
                  <a:srgbClr val="292929"/>
                </a:solidFill>
                <a:latin typeface="Microsoft Sans Serif"/>
                <a:cs typeface="Microsoft Sans Serif"/>
              </a:rPr>
              <a:t> </a:t>
            </a:r>
            <a:r>
              <a:rPr sz="1400" spc="-15" dirty="0">
                <a:solidFill>
                  <a:srgbClr val="292929"/>
                </a:solidFill>
                <a:latin typeface="Microsoft Sans Serif"/>
                <a:cs typeface="Microsoft Sans Serif"/>
              </a:rPr>
              <a:t>boosters </a:t>
            </a:r>
            <a:r>
              <a:rPr sz="1400" spc="-35" dirty="0">
                <a:solidFill>
                  <a:srgbClr val="292929"/>
                </a:solidFill>
                <a:latin typeface="Microsoft Sans Serif"/>
                <a:cs typeface="Microsoft Sans Serif"/>
              </a:rPr>
              <a:t>launched</a:t>
            </a:r>
            <a:r>
              <a:rPr sz="1400" spc="-45" dirty="0">
                <a:solidFill>
                  <a:srgbClr val="292929"/>
                </a:solidFill>
                <a:latin typeface="Microsoft Sans Serif"/>
                <a:cs typeface="Microsoft Sans Serif"/>
              </a:rPr>
              <a:t> </a:t>
            </a:r>
            <a:r>
              <a:rPr sz="1400" spc="-5" dirty="0">
                <a:solidFill>
                  <a:srgbClr val="292929"/>
                </a:solidFill>
                <a:latin typeface="Microsoft Sans Serif"/>
                <a:cs typeface="Microsoft Sans Serif"/>
              </a:rPr>
              <a:t>by</a:t>
            </a:r>
            <a:r>
              <a:rPr sz="1400" spc="30" dirty="0">
                <a:solidFill>
                  <a:srgbClr val="292929"/>
                </a:solidFill>
                <a:latin typeface="Microsoft Sans Serif"/>
                <a:cs typeface="Microsoft Sans Serif"/>
              </a:rPr>
              <a:t> </a:t>
            </a:r>
            <a:r>
              <a:rPr sz="1400" spc="-100" dirty="0">
                <a:solidFill>
                  <a:srgbClr val="292929"/>
                </a:solidFill>
                <a:latin typeface="Microsoft Sans Serif"/>
                <a:cs typeface="Microsoft Sans Serif"/>
              </a:rPr>
              <a:t>NASA</a:t>
            </a:r>
            <a:r>
              <a:rPr sz="1400" spc="15" dirty="0">
                <a:solidFill>
                  <a:srgbClr val="292929"/>
                </a:solidFill>
                <a:latin typeface="Microsoft Sans Serif"/>
                <a:cs typeface="Microsoft Sans Serif"/>
              </a:rPr>
              <a:t> </a:t>
            </a:r>
            <a:r>
              <a:rPr sz="1400" spc="-140" dirty="0">
                <a:solidFill>
                  <a:srgbClr val="292929"/>
                </a:solidFill>
                <a:latin typeface="Microsoft Sans Serif"/>
                <a:cs typeface="Microsoft Sans Serif"/>
              </a:rPr>
              <a:t>(CRS).</a:t>
            </a:r>
            <a:endParaRPr sz="1400">
              <a:latin typeface="Microsoft Sans Serif"/>
              <a:cs typeface="Microsoft Sans Serif"/>
            </a:endParaRPr>
          </a:p>
          <a:p>
            <a:pPr marL="699135" lvl="1" indent="-229870">
              <a:lnSpc>
                <a:spcPct val="100000"/>
              </a:lnSpc>
              <a:spcBef>
                <a:spcPts val="1400"/>
              </a:spcBef>
              <a:buFont typeface="Arial MT"/>
              <a:buChar char="•"/>
              <a:tabLst>
                <a:tab pos="699135" algn="l"/>
                <a:tab pos="699770" algn="l"/>
              </a:tabLst>
            </a:pPr>
            <a:r>
              <a:rPr sz="1400" spc="-25" dirty="0">
                <a:solidFill>
                  <a:srgbClr val="292929"/>
                </a:solidFill>
                <a:latin typeface="Microsoft Sans Serif"/>
                <a:cs typeface="Microsoft Sans Serif"/>
              </a:rPr>
              <a:t>Display</a:t>
            </a:r>
            <a:r>
              <a:rPr sz="1400" spc="-50" dirty="0">
                <a:solidFill>
                  <a:srgbClr val="292929"/>
                </a:solidFill>
                <a:latin typeface="Microsoft Sans Serif"/>
                <a:cs typeface="Microsoft Sans Serif"/>
              </a:rPr>
              <a:t> </a:t>
            </a:r>
            <a:r>
              <a:rPr sz="1400" spc="-35" dirty="0">
                <a:solidFill>
                  <a:srgbClr val="292929"/>
                </a:solidFill>
                <a:latin typeface="Microsoft Sans Serif"/>
                <a:cs typeface="Microsoft Sans Serif"/>
              </a:rPr>
              <a:t>average </a:t>
            </a:r>
            <a:r>
              <a:rPr sz="1400" spc="-25" dirty="0">
                <a:solidFill>
                  <a:srgbClr val="292929"/>
                </a:solidFill>
                <a:latin typeface="Microsoft Sans Serif"/>
                <a:cs typeface="Microsoft Sans Serif"/>
              </a:rPr>
              <a:t>payload</a:t>
            </a:r>
            <a:r>
              <a:rPr sz="1400" spc="-45" dirty="0">
                <a:solidFill>
                  <a:srgbClr val="292929"/>
                </a:solidFill>
                <a:latin typeface="Microsoft Sans Serif"/>
                <a:cs typeface="Microsoft Sans Serif"/>
              </a:rPr>
              <a:t> </a:t>
            </a:r>
            <a:r>
              <a:rPr sz="1400" spc="-85" dirty="0">
                <a:solidFill>
                  <a:srgbClr val="292929"/>
                </a:solidFill>
                <a:latin typeface="Microsoft Sans Serif"/>
                <a:cs typeface="Microsoft Sans Serif"/>
              </a:rPr>
              <a:t>mass</a:t>
            </a:r>
            <a:r>
              <a:rPr sz="1400" spc="-20" dirty="0">
                <a:solidFill>
                  <a:srgbClr val="292929"/>
                </a:solidFill>
                <a:latin typeface="Microsoft Sans Serif"/>
                <a:cs typeface="Microsoft Sans Serif"/>
              </a:rPr>
              <a:t> </a:t>
            </a:r>
            <a:r>
              <a:rPr sz="1400" spc="-10" dirty="0">
                <a:solidFill>
                  <a:srgbClr val="292929"/>
                </a:solidFill>
                <a:latin typeface="Microsoft Sans Serif"/>
                <a:cs typeface="Microsoft Sans Serif"/>
              </a:rPr>
              <a:t>carried</a:t>
            </a:r>
            <a:r>
              <a:rPr sz="1400" spc="-45" dirty="0">
                <a:solidFill>
                  <a:srgbClr val="292929"/>
                </a:solidFill>
                <a:latin typeface="Microsoft Sans Serif"/>
                <a:cs typeface="Microsoft Sans Serif"/>
              </a:rPr>
              <a:t> </a:t>
            </a:r>
            <a:r>
              <a:rPr sz="1400" spc="-5" dirty="0">
                <a:solidFill>
                  <a:srgbClr val="292929"/>
                </a:solidFill>
                <a:latin typeface="Microsoft Sans Serif"/>
                <a:cs typeface="Microsoft Sans Serif"/>
              </a:rPr>
              <a:t>by</a:t>
            </a:r>
            <a:r>
              <a:rPr sz="1400" spc="-50" dirty="0">
                <a:solidFill>
                  <a:srgbClr val="292929"/>
                </a:solidFill>
                <a:latin typeface="Microsoft Sans Serif"/>
                <a:cs typeface="Microsoft Sans Serif"/>
              </a:rPr>
              <a:t> </a:t>
            </a:r>
            <a:r>
              <a:rPr sz="1400" spc="-15" dirty="0">
                <a:solidFill>
                  <a:srgbClr val="292929"/>
                </a:solidFill>
                <a:latin typeface="Microsoft Sans Serif"/>
                <a:cs typeface="Microsoft Sans Serif"/>
              </a:rPr>
              <a:t>booster</a:t>
            </a:r>
            <a:r>
              <a:rPr sz="1400" spc="45" dirty="0">
                <a:solidFill>
                  <a:srgbClr val="292929"/>
                </a:solidFill>
                <a:latin typeface="Microsoft Sans Serif"/>
                <a:cs typeface="Microsoft Sans Serif"/>
              </a:rPr>
              <a:t> </a:t>
            </a:r>
            <a:r>
              <a:rPr sz="1400" spc="-20" dirty="0">
                <a:solidFill>
                  <a:srgbClr val="292929"/>
                </a:solidFill>
                <a:latin typeface="Microsoft Sans Serif"/>
                <a:cs typeface="Microsoft Sans Serif"/>
              </a:rPr>
              <a:t>version</a:t>
            </a:r>
            <a:r>
              <a:rPr sz="1400" spc="-80" dirty="0">
                <a:solidFill>
                  <a:srgbClr val="292929"/>
                </a:solidFill>
                <a:latin typeface="Microsoft Sans Serif"/>
                <a:cs typeface="Microsoft Sans Serif"/>
              </a:rPr>
              <a:t> </a:t>
            </a:r>
            <a:r>
              <a:rPr sz="1400" spc="-15" dirty="0">
                <a:solidFill>
                  <a:srgbClr val="292929"/>
                </a:solidFill>
                <a:latin typeface="Microsoft Sans Serif"/>
                <a:cs typeface="Microsoft Sans Serif"/>
              </a:rPr>
              <a:t>F9</a:t>
            </a:r>
            <a:r>
              <a:rPr sz="1400" spc="45" dirty="0">
                <a:solidFill>
                  <a:srgbClr val="292929"/>
                </a:solidFill>
                <a:latin typeface="Microsoft Sans Serif"/>
                <a:cs typeface="Microsoft Sans Serif"/>
              </a:rPr>
              <a:t> </a:t>
            </a:r>
            <a:r>
              <a:rPr sz="1400" spc="-20" dirty="0">
                <a:solidFill>
                  <a:srgbClr val="292929"/>
                </a:solidFill>
                <a:latin typeface="Microsoft Sans Serif"/>
                <a:cs typeface="Microsoft Sans Serif"/>
              </a:rPr>
              <a:t>v1.1.</a:t>
            </a:r>
            <a:endParaRPr sz="1400">
              <a:latin typeface="Microsoft Sans Serif"/>
              <a:cs typeface="Microsoft Sans Serif"/>
            </a:endParaRPr>
          </a:p>
          <a:p>
            <a:pPr marL="699135" lvl="1" indent="-229870">
              <a:lnSpc>
                <a:spcPct val="100000"/>
              </a:lnSpc>
              <a:spcBef>
                <a:spcPts val="1400"/>
              </a:spcBef>
              <a:buFont typeface="Arial MT"/>
              <a:buChar char="•"/>
              <a:tabLst>
                <a:tab pos="699135" algn="l"/>
                <a:tab pos="699770" algn="l"/>
              </a:tabLst>
            </a:pPr>
            <a:r>
              <a:rPr sz="1400" spc="-5" dirty="0">
                <a:solidFill>
                  <a:srgbClr val="292929"/>
                </a:solidFill>
                <a:latin typeface="Microsoft Sans Serif"/>
                <a:cs typeface="Microsoft Sans Serif"/>
              </a:rPr>
              <a:t>List</a:t>
            </a:r>
            <a:r>
              <a:rPr sz="1400" spc="-10" dirty="0">
                <a:solidFill>
                  <a:srgbClr val="292929"/>
                </a:solidFill>
                <a:latin typeface="Microsoft Sans Serif"/>
                <a:cs typeface="Microsoft Sans Serif"/>
              </a:rPr>
              <a:t> </a:t>
            </a:r>
            <a:r>
              <a:rPr sz="1400" spc="-15" dirty="0">
                <a:solidFill>
                  <a:srgbClr val="292929"/>
                </a:solidFill>
                <a:latin typeface="Microsoft Sans Serif"/>
                <a:cs typeface="Microsoft Sans Serif"/>
              </a:rPr>
              <a:t>the</a:t>
            </a:r>
            <a:r>
              <a:rPr sz="1400" spc="45" dirty="0">
                <a:solidFill>
                  <a:srgbClr val="292929"/>
                </a:solidFill>
                <a:latin typeface="Microsoft Sans Serif"/>
                <a:cs typeface="Microsoft Sans Serif"/>
              </a:rPr>
              <a:t> </a:t>
            </a:r>
            <a:r>
              <a:rPr sz="1400" spc="-20" dirty="0">
                <a:solidFill>
                  <a:srgbClr val="292929"/>
                </a:solidFill>
                <a:latin typeface="Microsoft Sans Serif"/>
                <a:cs typeface="Microsoft Sans Serif"/>
              </a:rPr>
              <a:t>date</a:t>
            </a:r>
            <a:r>
              <a:rPr sz="1400" spc="-40" dirty="0">
                <a:solidFill>
                  <a:srgbClr val="292929"/>
                </a:solidFill>
                <a:latin typeface="Microsoft Sans Serif"/>
                <a:cs typeface="Microsoft Sans Serif"/>
              </a:rPr>
              <a:t> </a:t>
            </a:r>
            <a:r>
              <a:rPr sz="1400" spc="-35" dirty="0">
                <a:solidFill>
                  <a:srgbClr val="292929"/>
                </a:solidFill>
                <a:latin typeface="Microsoft Sans Serif"/>
                <a:cs typeface="Microsoft Sans Serif"/>
              </a:rPr>
              <a:t>when</a:t>
            </a:r>
            <a:r>
              <a:rPr sz="1400" dirty="0">
                <a:solidFill>
                  <a:srgbClr val="292929"/>
                </a:solidFill>
                <a:latin typeface="Microsoft Sans Serif"/>
                <a:cs typeface="Microsoft Sans Serif"/>
              </a:rPr>
              <a:t> </a:t>
            </a:r>
            <a:r>
              <a:rPr sz="1400" spc="-15" dirty="0">
                <a:solidFill>
                  <a:srgbClr val="292929"/>
                </a:solidFill>
                <a:latin typeface="Microsoft Sans Serif"/>
                <a:cs typeface="Microsoft Sans Serif"/>
              </a:rPr>
              <a:t>the</a:t>
            </a:r>
            <a:r>
              <a:rPr sz="1400" spc="40" dirty="0">
                <a:solidFill>
                  <a:srgbClr val="292929"/>
                </a:solidFill>
                <a:latin typeface="Microsoft Sans Serif"/>
                <a:cs typeface="Microsoft Sans Serif"/>
              </a:rPr>
              <a:t> </a:t>
            </a:r>
            <a:r>
              <a:rPr sz="1400" spc="10" dirty="0">
                <a:solidFill>
                  <a:srgbClr val="292929"/>
                </a:solidFill>
                <a:latin typeface="Microsoft Sans Serif"/>
                <a:cs typeface="Microsoft Sans Serif"/>
              </a:rPr>
              <a:t>first</a:t>
            </a:r>
            <a:r>
              <a:rPr sz="1400" spc="-5" dirty="0">
                <a:solidFill>
                  <a:srgbClr val="292929"/>
                </a:solidFill>
                <a:latin typeface="Microsoft Sans Serif"/>
                <a:cs typeface="Microsoft Sans Serif"/>
              </a:rPr>
              <a:t> </a:t>
            </a:r>
            <a:r>
              <a:rPr sz="1400" spc="-65" dirty="0">
                <a:solidFill>
                  <a:srgbClr val="292929"/>
                </a:solidFill>
                <a:latin typeface="Microsoft Sans Serif"/>
                <a:cs typeface="Microsoft Sans Serif"/>
              </a:rPr>
              <a:t>successful</a:t>
            </a:r>
            <a:r>
              <a:rPr sz="1400" spc="40" dirty="0">
                <a:solidFill>
                  <a:srgbClr val="292929"/>
                </a:solidFill>
                <a:latin typeface="Microsoft Sans Serif"/>
                <a:cs typeface="Microsoft Sans Serif"/>
              </a:rPr>
              <a:t> </a:t>
            </a:r>
            <a:r>
              <a:rPr sz="1400" dirty="0">
                <a:solidFill>
                  <a:srgbClr val="292929"/>
                </a:solidFill>
                <a:latin typeface="Microsoft Sans Serif"/>
                <a:cs typeface="Microsoft Sans Serif"/>
              </a:rPr>
              <a:t>landing</a:t>
            </a:r>
            <a:r>
              <a:rPr sz="1400" spc="-55" dirty="0">
                <a:solidFill>
                  <a:srgbClr val="292929"/>
                </a:solidFill>
                <a:latin typeface="Microsoft Sans Serif"/>
                <a:cs typeface="Microsoft Sans Serif"/>
              </a:rPr>
              <a:t> </a:t>
            </a:r>
            <a:r>
              <a:rPr sz="1400" spc="-40" dirty="0">
                <a:solidFill>
                  <a:srgbClr val="292929"/>
                </a:solidFill>
                <a:latin typeface="Microsoft Sans Serif"/>
                <a:cs typeface="Microsoft Sans Serif"/>
              </a:rPr>
              <a:t>outcome</a:t>
            </a:r>
            <a:r>
              <a:rPr sz="1400" spc="40" dirty="0">
                <a:solidFill>
                  <a:srgbClr val="292929"/>
                </a:solidFill>
                <a:latin typeface="Microsoft Sans Serif"/>
                <a:cs typeface="Microsoft Sans Serif"/>
              </a:rPr>
              <a:t> </a:t>
            </a:r>
            <a:r>
              <a:rPr sz="1400" spc="15" dirty="0">
                <a:solidFill>
                  <a:srgbClr val="292929"/>
                </a:solidFill>
                <a:latin typeface="Microsoft Sans Serif"/>
                <a:cs typeface="Microsoft Sans Serif"/>
              </a:rPr>
              <a:t>in</a:t>
            </a:r>
            <a:r>
              <a:rPr sz="1400" dirty="0">
                <a:solidFill>
                  <a:srgbClr val="292929"/>
                </a:solidFill>
                <a:latin typeface="Microsoft Sans Serif"/>
                <a:cs typeface="Microsoft Sans Serif"/>
              </a:rPr>
              <a:t> </a:t>
            </a:r>
            <a:r>
              <a:rPr sz="1400" spc="5" dirty="0">
                <a:solidFill>
                  <a:srgbClr val="292929"/>
                </a:solidFill>
                <a:latin typeface="Microsoft Sans Serif"/>
                <a:cs typeface="Microsoft Sans Serif"/>
              </a:rPr>
              <a:t>ground</a:t>
            </a:r>
            <a:r>
              <a:rPr sz="1400" spc="-50" dirty="0">
                <a:solidFill>
                  <a:srgbClr val="292929"/>
                </a:solidFill>
                <a:latin typeface="Microsoft Sans Serif"/>
                <a:cs typeface="Microsoft Sans Serif"/>
              </a:rPr>
              <a:t> </a:t>
            </a:r>
            <a:r>
              <a:rPr sz="1400" spc="-15" dirty="0">
                <a:solidFill>
                  <a:srgbClr val="292929"/>
                </a:solidFill>
                <a:latin typeface="Microsoft Sans Serif"/>
                <a:cs typeface="Microsoft Sans Serif"/>
              </a:rPr>
              <a:t>pad</a:t>
            </a:r>
            <a:r>
              <a:rPr sz="1400" spc="25" dirty="0">
                <a:solidFill>
                  <a:srgbClr val="292929"/>
                </a:solidFill>
                <a:latin typeface="Microsoft Sans Serif"/>
                <a:cs typeface="Microsoft Sans Serif"/>
              </a:rPr>
              <a:t> </a:t>
            </a:r>
            <a:r>
              <a:rPr sz="1400" spc="-75" dirty="0">
                <a:solidFill>
                  <a:srgbClr val="292929"/>
                </a:solidFill>
                <a:latin typeface="Microsoft Sans Serif"/>
                <a:cs typeface="Microsoft Sans Serif"/>
              </a:rPr>
              <a:t>was</a:t>
            </a:r>
            <a:r>
              <a:rPr sz="1400" spc="55" dirty="0">
                <a:solidFill>
                  <a:srgbClr val="292929"/>
                </a:solidFill>
                <a:latin typeface="Microsoft Sans Serif"/>
                <a:cs typeface="Microsoft Sans Serif"/>
              </a:rPr>
              <a:t> </a:t>
            </a:r>
            <a:r>
              <a:rPr sz="1400" spc="-35" dirty="0">
                <a:solidFill>
                  <a:srgbClr val="292929"/>
                </a:solidFill>
                <a:latin typeface="Microsoft Sans Serif"/>
                <a:cs typeface="Microsoft Sans Serif"/>
              </a:rPr>
              <a:t>achieved.</a:t>
            </a:r>
            <a:endParaRPr sz="1400">
              <a:latin typeface="Microsoft Sans Serif"/>
              <a:cs typeface="Microsoft Sans Serif"/>
            </a:endParaRPr>
          </a:p>
          <a:p>
            <a:pPr marL="699135" lvl="1" indent="-229870">
              <a:lnSpc>
                <a:spcPct val="100000"/>
              </a:lnSpc>
              <a:spcBef>
                <a:spcPts val="1400"/>
              </a:spcBef>
              <a:buFont typeface="Arial MT"/>
              <a:buChar char="•"/>
              <a:tabLst>
                <a:tab pos="699135" algn="l"/>
                <a:tab pos="699770" algn="l"/>
              </a:tabLst>
            </a:pPr>
            <a:r>
              <a:rPr sz="1400" spc="-5" dirty="0">
                <a:solidFill>
                  <a:srgbClr val="292929"/>
                </a:solidFill>
                <a:latin typeface="Microsoft Sans Serif"/>
                <a:cs typeface="Microsoft Sans Serif"/>
              </a:rPr>
              <a:t>List</a:t>
            </a:r>
            <a:r>
              <a:rPr sz="1400" spc="-10" dirty="0">
                <a:solidFill>
                  <a:srgbClr val="292929"/>
                </a:solidFill>
                <a:latin typeface="Microsoft Sans Serif"/>
                <a:cs typeface="Microsoft Sans Serif"/>
              </a:rPr>
              <a:t> </a:t>
            </a:r>
            <a:r>
              <a:rPr sz="1400" spc="-15" dirty="0">
                <a:solidFill>
                  <a:srgbClr val="292929"/>
                </a:solidFill>
                <a:latin typeface="Microsoft Sans Serif"/>
                <a:cs typeface="Microsoft Sans Serif"/>
              </a:rPr>
              <a:t>the</a:t>
            </a:r>
            <a:r>
              <a:rPr sz="1400" spc="45" dirty="0">
                <a:solidFill>
                  <a:srgbClr val="292929"/>
                </a:solidFill>
                <a:latin typeface="Microsoft Sans Serif"/>
                <a:cs typeface="Microsoft Sans Serif"/>
              </a:rPr>
              <a:t> </a:t>
            </a:r>
            <a:r>
              <a:rPr sz="1400" spc="-60" dirty="0">
                <a:solidFill>
                  <a:srgbClr val="292929"/>
                </a:solidFill>
                <a:latin typeface="Microsoft Sans Serif"/>
                <a:cs typeface="Microsoft Sans Serif"/>
              </a:rPr>
              <a:t>names</a:t>
            </a:r>
            <a:r>
              <a:rPr sz="1400" spc="-100" dirty="0">
                <a:solidFill>
                  <a:srgbClr val="292929"/>
                </a:solidFill>
                <a:latin typeface="Microsoft Sans Serif"/>
                <a:cs typeface="Microsoft Sans Serif"/>
              </a:rPr>
              <a:t> </a:t>
            </a:r>
            <a:r>
              <a:rPr sz="1400" spc="-10" dirty="0">
                <a:solidFill>
                  <a:srgbClr val="292929"/>
                </a:solidFill>
                <a:latin typeface="Microsoft Sans Serif"/>
                <a:cs typeface="Microsoft Sans Serif"/>
              </a:rPr>
              <a:t>of</a:t>
            </a:r>
            <a:r>
              <a:rPr sz="1400" spc="55" dirty="0">
                <a:solidFill>
                  <a:srgbClr val="292929"/>
                </a:solidFill>
                <a:latin typeface="Microsoft Sans Serif"/>
                <a:cs typeface="Microsoft Sans Serif"/>
              </a:rPr>
              <a:t> </a:t>
            </a:r>
            <a:r>
              <a:rPr sz="1400" spc="-15" dirty="0">
                <a:solidFill>
                  <a:srgbClr val="292929"/>
                </a:solidFill>
                <a:latin typeface="Microsoft Sans Serif"/>
                <a:cs typeface="Microsoft Sans Serif"/>
              </a:rPr>
              <a:t>the</a:t>
            </a:r>
            <a:r>
              <a:rPr sz="1400" spc="45" dirty="0">
                <a:solidFill>
                  <a:srgbClr val="292929"/>
                </a:solidFill>
                <a:latin typeface="Microsoft Sans Serif"/>
                <a:cs typeface="Microsoft Sans Serif"/>
              </a:rPr>
              <a:t> </a:t>
            </a:r>
            <a:r>
              <a:rPr sz="1400" spc="-15" dirty="0">
                <a:solidFill>
                  <a:srgbClr val="292929"/>
                </a:solidFill>
                <a:latin typeface="Microsoft Sans Serif"/>
                <a:cs typeface="Microsoft Sans Serif"/>
              </a:rPr>
              <a:t>boosters</a:t>
            </a:r>
            <a:r>
              <a:rPr sz="1400" spc="-25" dirty="0">
                <a:solidFill>
                  <a:srgbClr val="292929"/>
                </a:solidFill>
                <a:latin typeface="Microsoft Sans Serif"/>
                <a:cs typeface="Microsoft Sans Serif"/>
              </a:rPr>
              <a:t> </a:t>
            </a:r>
            <a:r>
              <a:rPr sz="1400" spc="-30" dirty="0">
                <a:solidFill>
                  <a:srgbClr val="292929"/>
                </a:solidFill>
                <a:latin typeface="Microsoft Sans Serif"/>
                <a:cs typeface="Microsoft Sans Serif"/>
              </a:rPr>
              <a:t>which</a:t>
            </a:r>
            <a:r>
              <a:rPr sz="1400" dirty="0">
                <a:solidFill>
                  <a:srgbClr val="292929"/>
                </a:solidFill>
                <a:latin typeface="Microsoft Sans Serif"/>
                <a:cs typeface="Microsoft Sans Serif"/>
              </a:rPr>
              <a:t> </a:t>
            </a:r>
            <a:r>
              <a:rPr sz="1400" spc="-60" dirty="0">
                <a:solidFill>
                  <a:srgbClr val="292929"/>
                </a:solidFill>
                <a:latin typeface="Microsoft Sans Serif"/>
                <a:cs typeface="Microsoft Sans Serif"/>
              </a:rPr>
              <a:t>have</a:t>
            </a:r>
            <a:r>
              <a:rPr sz="1400" spc="45" dirty="0">
                <a:solidFill>
                  <a:srgbClr val="292929"/>
                </a:solidFill>
                <a:latin typeface="Microsoft Sans Serif"/>
                <a:cs typeface="Microsoft Sans Serif"/>
              </a:rPr>
              <a:t> </a:t>
            </a:r>
            <a:r>
              <a:rPr sz="1400" spc="-80" dirty="0">
                <a:solidFill>
                  <a:srgbClr val="292929"/>
                </a:solidFill>
                <a:latin typeface="Microsoft Sans Serif"/>
                <a:cs typeface="Microsoft Sans Serif"/>
              </a:rPr>
              <a:t>success</a:t>
            </a:r>
            <a:r>
              <a:rPr sz="1400" spc="55" dirty="0">
                <a:solidFill>
                  <a:srgbClr val="292929"/>
                </a:solidFill>
                <a:latin typeface="Microsoft Sans Serif"/>
                <a:cs typeface="Microsoft Sans Serif"/>
              </a:rPr>
              <a:t> </a:t>
            </a:r>
            <a:r>
              <a:rPr sz="1400" spc="15" dirty="0">
                <a:solidFill>
                  <a:srgbClr val="292929"/>
                </a:solidFill>
                <a:latin typeface="Microsoft Sans Serif"/>
                <a:cs typeface="Microsoft Sans Serif"/>
              </a:rPr>
              <a:t>in</a:t>
            </a:r>
            <a:r>
              <a:rPr sz="1400" dirty="0">
                <a:solidFill>
                  <a:srgbClr val="292929"/>
                </a:solidFill>
                <a:latin typeface="Microsoft Sans Serif"/>
                <a:cs typeface="Microsoft Sans Serif"/>
              </a:rPr>
              <a:t> </a:t>
            </a:r>
            <a:r>
              <a:rPr sz="1400" spc="-10" dirty="0">
                <a:solidFill>
                  <a:srgbClr val="292929"/>
                </a:solidFill>
                <a:latin typeface="Microsoft Sans Serif"/>
                <a:cs typeface="Microsoft Sans Serif"/>
              </a:rPr>
              <a:t>drone</a:t>
            </a:r>
            <a:r>
              <a:rPr sz="1400" spc="-35" dirty="0">
                <a:solidFill>
                  <a:srgbClr val="292929"/>
                </a:solidFill>
                <a:latin typeface="Microsoft Sans Serif"/>
                <a:cs typeface="Microsoft Sans Serif"/>
              </a:rPr>
              <a:t> </a:t>
            </a:r>
            <a:r>
              <a:rPr sz="1400" spc="-15" dirty="0">
                <a:solidFill>
                  <a:srgbClr val="292929"/>
                </a:solidFill>
                <a:latin typeface="Microsoft Sans Serif"/>
                <a:cs typeface="Microsoft Sans Serif"/>
              </a:rPr>
              <a:t>ship</a:t>
            </a:r>
            <a:r>
              <a:rPr sz="1400" spc="25" dirty="0">
                <a:solidFill>
                  <a:srgbClr val="292929"/>
                </a:solidFill>
                <a:latin typeface="Microsoft Sans Serif"/>
                <a:cs typeface="Microsoft Sans Serif"/>
              </a:rPr>
              <a:t> </a:t>
            </a:r>
            <a:r>
              <a:rPr sz="1400" spc="-40" dirty="0">
                <a:solidFill>
                  <a:srgbClr val="292929"/>
                </a:solidFill>
                <a:latin typeface="Microsoft Sans Serif"/>
                <a:cs typeface="Microsoft Sans Serif"/>
              </a:rPr>
              <a:t>and</a:t>
            </a:r>
            <a:r>
              <a:rPr sz="1400" spc="25" dirty="0">
                <a:solidFill>
                  <a:srgbClr val="292929"/>
                </a:solidFill>
                <a:latin typeface="Microsoft Sans Serif"/>
                <a:cs typeface="Microsoft Sans Serif"/>
              </a:rPr>
              <a:t> </a:t>
            </a:r>
            <a:r>
              <a:rPr sz="1400" spc="-60" dirty="0">
                <a:solidFill>
                  <a:srgbClr val="292929"/>
                </a:solidFill>
                <a:latin typeface="Microsoft Sans Serif"/>
                <a:cs typeface="Microsoft Sans Serif"/>
              </a:rPr>
              <a:t>have</a:t>
            </a:r>
            <a:r>
              <a:rPr sz="1400" spc="40" dirty="0">
                <a:solidFill>
                  <a:srgbClr val="292929"/>
                </a:solidFill>
                <a:latin typeface="Microsoft Sans Serif"/>
                <a:cs typeface="Microsoft Sans Serif"/>
              </a:rPr>
              <a:t> </a:t>
            </a:r>
            <a:r>
              <a:rPr sz="1400" spc="-25" dirty="0">
                <a:solidFill>
                  <a:srgbClr val="292929"/>
                </a:solidFill>
                <a:latin typeface="Microsoft Sans Serif"/>
                <a:cs typeface="Microsoft Sans Serif"/>
              </a:rPr>
              <a:t>payload</a:t>
            </a:r>
            <a:r>
              <a:rPr sz="1400" spc="-50" dirty="0">
                <a:solidFill>
                  <a:srgbClr val="292929"/>
                </a:solidFill>
                <a:latin typeface="Microsoft Sans Serif"/>
                <a:cs typeface="Microsoft Sans Serif"/>
              </a:rPr>
              <a:t> </a:t>
            </a:r>
            <a:r>
              <a:rPr sz="1400" spc="-85" dirty="0">
                <a:solidFill>
                  <a:srgbClr val="292929"/>
                </a:solidFill>
                <a:latin typeface="Microsoft Sans Serif"/>
                <a:cs typeface="Microsoft Sans Serif"/>
              </a:rPr>
              <a:t>mass</a:t>
            </a:r>
            <a:r>
              <a:rPr sz="1400" spc="55" dirty="0">
                <a:solidFill>
                  <a:srgbClr val="292929"/>
                </a:solidFill>
                <a:latin typeface="Microsoft Sans Serif"/>
                <a:cs typeface="Microsoft Sans Serif"/>
              </a:rPr>
              <a:t> </a:t>
            </a:r>
            <a:r>
              <a:rPr sz="1400" dirty="0">
                <a:solidFill>
                  <a:srgbClr val="292929"/>
                </a:solidFill>
                <a:latin typeface="Microsoft Sans Serif"/>
                <a:cs typeface="Microsoft Sans Serif"/>
              </a:rPr>
              <a:t>greater</a:t>
            </a:r>
            <a:r>
              <a:rPr sz="1400" spc="-35" dirty="0">
                <a:solidFill>
                  <a:srgbClr val="292929"/>
                </a:solidFill>
                <a:latin typeface="Microsoft Sans Serif"/>
                <a:cs typeface="Microsoft Sans Serif"/>
              </a:rPr>
              <a:t> </a:t>
            </a:r>
            <a:r>
              <a:rPr sz="1400" spc="-25" dirty="0">
                <a:solidFill>
                  <a:srgbClr val="292929"/>
                </a:solidFill>
                <a:latin typeface="Microsoft Sans Serif"/>
                <a:cs typeface="Microsoft Sans Serif"/>
              </a:rPr>
              <a:t>than</a:t>
            </a:r>
            <a:r>
              <a:rPr sz="1400" spc="-80" dirty="0">
                <a:solidFill>
                  <a:srgbClr val="292929"/>
                </a:solidFill>
                <a:latin typeface="Microsoft Sans Serif"/>
                <a:cs typeface="Microsoft Sans Serif"/>
              </a:rPr>
              <a:t> </a:t>
            </a:r>
            <a:r>
              <a:rPr sz="1400" spc="50" dirty="0">
                <a:solidFill>
                  <a:srgbClr val="292929"/>
                </a:solidFill>
                <a:latin typeface="Microsoft Sans Serif"/>
                <a:cs typeface="Microsoft Sans Serif"/>
              </a:rPr>
              <a:t>4000</a:t>
            </a:r>
            <a:r>
              <a:rPr sz="1400" spc="114" dirty="0">
                <a:solidFill>
                  <a:srgbClr val="292929"/>
                </a:solidFill>
                <a:latin typeface="Microsoft Sans Serif"/>
                <a:cs typeface="Microsoft Sans Serif"/>
              </a:rPr>
              <a:t> </a:t>
            </a:r>
            <a:r>
              <a:rPr sz="1400" spc="25" dirty="0">
                <a:solidFill>
                  <a:srgbClr val="292929"/>
                </a:solidFill>
                <a:latin typeface="Microsoft Sans Serif"/>
                <a:cs typeface="Microsoft Sans Serif"/>
              </a:rPr>
              <a:t>but</a:t>
            </a:r>
            <a:r>
              <a:rPr sz="1400" spc="-5" dirty="0">
                <a:solidFill>
                  <a:srgbClr val="292929"/>
                </a:solidFill>
                <a:latin typeface="Microsoft Sans Serif"/>
                <a:cs typeface="Microsoft Sans Serif"/>
              </a:rPr>
              <a:t> </a:t>
            </a:r>
            <a:r>
              <a:rPr sz="1400" spc="-45" dirty="0">
                <a:solidFill>
                  <a:srgbClr val="292929"/>
                </a:solidFill>
                <a:latin typeface="Microsoft Sans Serif"/>
                <a:cs typeface="Microsoft Sans Serif"/>
              </a:rPr>
              <a:t>less</a:t>
            </a:r>
            <a:r>
              <a:rPr sz="1400" spc="-20" dirty="0">
                <a:solidFill>
                  <a:srgbClr val="292929"/>
                </a:solidFill>
                <a:latin typeface="Microsoft Sans Serif"/>
                <a:cs typeface="Microsoft Sans Serif"/>
              </a:rPr>
              <a:t> </a:t>
            </a:r>
            <a:r>
              <a:rPr sz="1400" spc="-25" dirty="0">
                <a:solidFill>
                  <a:srgbClr val="292929"/>
                </a:solidFill>
                <a:latin typeface="Microsoft Sans Serif"/>
                <a:cs typeface="Microsoft Sans Serif"/>
              </a:rPr>
              <a:t>than</a:t>
            </a:r>
            <a:r>
              <a:rPr sz="1400" dirty="0">
                <a:solidFill>
                  <a:srgbClr val="292929"/>
                </a:solidFill>
                <a:latin typeface="Microsoft Sans Serif"/>
                <a:cs typeface="Microsoft Sans Serif"/>
              </a:rPr>
              <a:t> </a:t>
            </a:r>
            <a:r>
              <a:rPr sz="1400" spc="20" dirty="0">
                <a:solidFill>
                  <a:srgbClr val="292929"/>
                </a:solidFill>
                <a:latin typeface="Microsoft Sans Serif"/>
                <a:cs typeface="Microsoft Sans Serif"/>
              </a:rPr>
              <a:t>6000.</a:t>
            </a:r>
            <a:endParaRPr sz="1400">
              <a:latin typeface="Microsoft Sans Serif"/>
              <a:cs typeface="Microsoft Sans Serif"/>
            </a:endParaRPr>
          </a:p>
          <a:p>
            <a:pPr marL="699135" lvl="1" indent="-229870">
              <a:lnSpc>
                <a:spcPct val="100000"/>
              </a:lnSpc>
              <a:spcBef>
                <a:spcPts val="1395"/>
              </a:spcBef>
              <a:buFont typeface="Arial MT"/>
              <a:buChar char="•"/>
              <a:tabLst>
                <a:tab pos="699135" algn="l"/>
                <a:tab pos="699770" algn="l"/>
              </a:tabLst>
            </a:pPr>
            <a:r>
              <a:rPr sz="1400" spc="-5" dirty="0">
                <a:solidFill>
                  <a:srgbClr val="292929"/>
                </a:solidFill>
                <a:latin typeface="Microsoft Sans Serif"/>
                <a:cs typeface="Microsoft Sans Serif"/>
              </a:rPr>
              <a:t>List</a:t>
            </a:r>
            <a:r>
              <a:rPr sz="1400" spc="-10" dirty="0">
                <a:solidFill>
                  <a:srgbClr val="292929"/>
                </a:solidFill>
                <a:latin typeface="Microsoft Sans Serif"/>
                <a:cs typeface="Microsoft Sans Serif"/>
              </a:rPr>
              <a:t> </a:t>
            </a:r>
            <a:r>
              <a:rPr sz="1400" spc="-15" dirty="0">
                <a:solidFill>
                  <a:srgbClr val="292929"/>
                </a:solidFill>
                <a:latin typeface="Microsoft Sans Serif"/>
                <a:cs typeface="Microsoft Sans Serif"/>
              </a:rPr>
              <a:t>the</a:t>
            </a:r>
            <a:r>
              <a:rPr sz="1400" spc="35" dirty="0">
                <a:solidFill>
                  <a:srgbClr val="292929"/>
                </a:solidFill>
                <a:latin typeface="Microsoft Sans Serif"/>
                <a:cs typeface="Microsoft Sans Serif"/>
              </a:rPr>
              <a:t> </a:t>
            </a:r>
            <a:r>
              <a:rPr sz="1400" dirty="0">
                <a:solidFill>
                  <a:srgbClr val="292929"/>
                </a:solidFill>
                <a:latin typeface="Microsoft Sans Serif"/>
                <a:cs typeface="Microsoft Sans Serif"/>
              </a:rPr>
              <a:t>total</a:t>
            </a:r>
            <a:r>
              <a:rPr sz="1400" spc="35" dirty="0">
                <a:solidFill>
                  <a:srgbClr val="292929"/>
                </a:solidFill>
                <a:latin typeface="Microsoft Sans Serif"/>
                <a:cs typeface="Microsoft Sans Serif"/>
              </a:rPr>
              <a:t> </a:t>
            </a:r>
            <a:r>
              <a:rPr sz="1400" spc="-15" dirty="0">
                <a:solidFill>
                  <a:srgbClr val="292929"/>
                </a:solidFill>
                <a:latin typeface="Microsoft Sans Serif"/>
                <a:cs typeface="Microsoft Sans Serif"/>
              </a:rPr>
              <a:t>number</a:t>
            </a:r>
            <a:r>
              <a:rPr sz="1400" spc="-40" dirty="0">
                <a:solidFill>
                  <a:srgbClr val="292929"/>
                </a:solidFill>
                <a:latin typeface="Microsoft Sans Serif"/>
                <a:cs typeface="Microsoft Sans Serif"/>
              </a:rPr>
              <a:t> </a:t>
            </a:r>
            <a:r>
              <a:rPr sz="1400" spc="-10" dirty="0">
                <a:solidFill>
                  <a:srgbClr val="292929"/>
                </a:solidFill>
                <a:latin typeface="Microsoft Sans Serif"/>
                <a:cs typeface="Microsoft Sans Serif"/>
              </a:rPr>
              <a:t>of</a:t>
            </a:r>
            <a:r>
              <a:rPr sz="1400" spc="55" dirty="0">
                <a:solidFill>
                  <a:srgbClr val="292929"/>
                </a:solidFill>
                <a:latin typeface="Microsoft Sans Serif"/>
                <a:cs typeface="Microsoft Sans Serif"/>
              </a:rPr>
              <a:t> </a:t>
            </a:r>
            <a:r>
              <a:rPr sz="1400" spc="-65" dirty="0">
                <a:solidFill>
                  <a:srgbClr val="292929"/>
                </a:solidFill>
                <a:latin typeface="Microsoft Sans Serif"/>
                <a:cs typeface="Microsoft Sans Serif"/>
              </a:rPr>
              <a:t>successful</a:t>
            </a:r>
            <a:r>
              <a:rPr sz="1400" spc="30" dirty="0">
                <a:solidFill>
                  <a:srgbClr val="292929"/>
                </a:solidFill>
                <a:latin typeface="Microsoft Sans Serif"/>
                <a:cs typeface="Microsoft Sans Serif"/>
              </a:rPr>
              <a:t> </a:t>
            </a:r>
            <a:r>
              <a:rPr sz="1400" spc="-40" dirty="0">
                <a:solidFill>
                  <a:srgbClr val="292929"/>
                </a:solidFill>
                <a:latin typeface="Microsoft Sans Serif"/>
                <a:cs typeface="Microsoft Sans Serif"/>
              </a:rPr>
              <a:t>and</a:t>
            </a:r>
            <a:r>
              <a:rPr sz="1400" spc="25" dirty="0">
                <a:solidFill>
                  <a:srgbClr val="292929"/>
                </a:solidFill>
                <a:latin typeface="Microsoft Sans Serif"/>
                <a:cs typeface="Microsoft Sans Serif"/>
              </a:rPr>
              <a:t> </a:t>
            </a:r>
            <a:r>
              <a:rPr sz="1400" spc="-10" dirty="0">
                <a:solidFill>
                  <a:srgbClr val="292929"/>
                </a:solidFill>
                <a:latin typeface="Microsoft Sans Serif"/>
                <a:cs typeface="Microsoft Sans Serif"/>
              </a:rPr>
              <a:t>failure</a:t>
            </a:r>
            <a:r>
              <a:rPr sz="1400" spc="-40" dirty="0">
                <a:solidFill>
                  <a:srgbClr val="292929"/>
                </a:solidFill>
                <a:latin typeface="Microsoft Sans Serif"/>
                <a:cs typeface="Microsoft Sans Serif"/>
              </a:rPr>
              <a:t> </a:t>
            </a:r>
            <a:r>
              <a:rPr sz="1400" spc="-30" dirty="0">
                <a:solidFill>
                  <a:srgbClr val="292929"/>
                </a:solidFill>
                <a:latin typeface="Microsoft Sans Serif"/>
                <a:cs typeface="Microsoft Sans Serif"/>
              </a:rPr>
              <a:t>mission</a:t>
            </a:r>
            <a:r>
              <a:rPr sz="1400" spc="-80" dirty="0">
                <a:solidFill>
                  <a:srgbClr val="292929"/>
                </a:solidFill>
                <a:latin typeface="Microsoft Sans Serif"/>
                <a:cs typeface="Microsoft Sans Serif"/>
              </a:rPr>
              <a:t> </a:t>
            </a:r>
            <a:r>
              <a:rPr sz="1400" spc="-45" dirty="0">
                <a:solidFill>
                  <a:srgbClr val="292929"/>
                </a:solidFill>
                <a:latin typeface="Microsoft Sans Serif"/>
                <a:cs typeface="Microsoft Sans Serif"/>
              </a:rPr>
              <a:t>outcomes.</a:t>
            </a:r>
            <a:endParaRPr sz="1400">
              <a:latin typeface="Microsoft Sans Serif"/>
              <a:cs typeface="Microsoft Sans Serif"/>
            </a:endParaRPr>
          </a:p>
          <a:p>
            <a:pPr marL="699135" lvl="1" indent="-229870">
              <a:lnSpc>
                <a:spcPct val="100000"/>
              </a:lnSpc>
              <a:spcBef>
                <a:spcPts val="1400"/>
              </a:spcBef>
              <a:buFont typeface="Arial MT"/>
              <a:buChar char="•"/>
              <a:tabLst>
                <a:tab pos="699135" algn="l"/>
                <a:tab pos="699770" algn="l"/>
              </a:tabLst>
            </a:pPr>
            <a:r>
              <a:rPr sz="1400" spc="-5" dirty="0">
                <a:solidFill>
                  <a:srgbClr val="292929"/>
                </a:solidFill>
                <a:latin typeface="Microsoft Sans Serif"/>
                <a:cs typeface="Microsoft Sans Serif"/>
              </a:rPr>
              <a:t>List </a:t>
            </a:r>
            <a:r>
              <a:rPr sz="1400" spc="-15" dirty="0">
                <a:solidFill>
                  <a:srgbClr val="292929"/>
                </a:solidFill>
                <a:latin typeface="Microsoft Sans Serif"/>
                <a:cs typeface="Microsoft Sans Serif"/>
              </a:rPr>
              <a:t>the</a:t>
            </a:r>
            <a:r>
              <a:rPr sz="1400" spc="40" dirty="0">
                <a:solidFill>
                  <a:srgbClr val="292929"/>
                </a:solidFill>
                <a:latin typeface="Microsoft Sans Serif"/>
                <a:cs typeface="Microsoft Sans Serif"/>
              </a:rPr>
              <a:t> </a:t>
            </a:r>
            <a:r>
              <a:rPr sz="1400" spc="-60" dirty="0">
                <a:solidFill>
                  <a:srgbClr val="292929"/>
                </a:solidFill>
                <a:latin typeface="Microsoft Sans Serif"/>
                <a:cs typeface="Microsoft Sans Serif"/>
              </a:rPr>
              <a:t>names</a:t>
            </a:r>
            <a:r>
              <a:rPr sz="1400" spc="-95" dirty="0">
                <a:solidFill>
                  <a:srgbClr val="292929"/>
                </a:solidFill>
                <a:latin typeface="Microsoft Sans Serif"/>
                <a:cs typeface="Microsoft Sans Serif"/>
              </a:rPr>
              <a:t> </a:t>
            </a:r>
            <a:r>
              <a:rPr sz="1400" spc="-10" dirty="0">
                <a:solidFill>
                  <a:srgbClr val="292929"/>
                </a:solidFill>
                <a:latin typeface="Microsoft Sans Serif"/>
                <a:cs typeface="Microsoft Sans Serif"/>
              </a:rPr>
              <a:t>of</a:t>
            </a:r>
            <a:r>
              <a:rPr sz="1400" spc="60" dirty="0">
                <a:solidFill>
                  <a:srgbClr val="292929"/>
                </a:solidFill>
                <a:latin typeface="Microsoft Sans Serif"/>
                <a:cs typeface="Microsoft Sans Serif"/>
              </a:rPr>
              <a:t> </a:t>
            </a:r>
            <a:r>
              <a:rPr sz="1400" spc="-15" dirty="0">
                <a:solidFill>
                  <a:srgbClr val="292929"/>
                </a:solidFill>
                <a:latin typeface="Microsoft Sans Serif"/>
                <a:cs typeface="Microsoft Sans Serif"/>
              </a:rPr>
              <a:t>the</a:t>
            </a:r>
            <a:r>
              <a:rPr sz="1400" spc="40" dirty="0">
                <a:solidFill>
                  <a:srgbClr val="292929"/>
                </a:solidFill>
                <a:latin typeface="Microsoft Sans Serif"/>
                <a:cs typeface="Microsoft Sans Serif"/>
              </a:rPr>
              <a:t> </a:t>
            </a:r>
            <a:r>
              <a:rPr sz="1400" spc="-20" dirty="0">
                <a:solidFill>
                  <a:srgbClr val="292929"/>
                </a:solidFill>
                <a:latin typeface="Microsoft Sans Serif"/>
                <a:cs typeface="Microsoft Sans Serif"/>
              </a:rPr>
              <a:t>booster_versions</a:t>
            </a:r>
            <a:r>
              <a:rPr sz="1400" spc="-95" dirty="0">
                <a:solidFill>
                  <a:srgbClr val="292929"/>
                </a:solidFill>
                <a:latin typeface="Microsoft Sans Serif"/>
                <a:cs typeface="Microsoft Sans Serif"/>
              </a:rPr>
              <a:t> </a:t>
            </a:r>
            <a:r>
              <a:rPr sz="1400" spc="-30" dirty="0">
                <a:solidFill>
                  <a:srgbClr val="292929"/>
                </a:solidFill>
                <a:latin typeface="Microsoft Sans Serif"/>
                <a:cs typeface="Microsoft Sans Serif"/>
              </a:rPr>
              <a:t>which</a:t>
            </a:r>
            <a:r>
              <a:rPr sz="1400" spc="-80" dirty="0">
                <a:solidFill>
                  <a:srgbClr val="292929"/>
                </a:solidFill>
                <a:latin typeface="Microsoft Sans Serif"/>
                <a:cs typeface="Microsoft Sans Serif"/>
              </a:rPr>
              <a:t> </a:t>
            </a:r>
            <a:r>
              <a:rPr sz="1400" spc="-60" dirty="0">
                <a:solidFill>
                  <a:srgbClr val="292929"/>
                </a:solidFill>
                <a:latin typeface="Microsoft Sans Serif"/>
                <a:cs typeface="Microsoft Sans Serif"/>
              </a:rPr>
              <a:t>have</a:t>
            </a:r>
            <a:r>
              <a:rPr sz="1400" spc="45" dirty="0">
                <a:solidFill>
                  <a:srgbClr val="292929"/>
                </a:solidFill>
                <a:latin typeface="Microsoft Sans Serif"/>
                <a:cs typeface="Microsoft Sans Serif"/>
              </a:rPr>
              <a:t> </a:t>
            </a:r>
            <a:r>
              <a:rPr sz="1400" spc="-10" dirty="0">
                <a:solidFill>
                  <a:srgbClr val="292929"/>
                </a:solidFill>
                <a:latin typeface="Microsoft Sans Serif"/>
                <a:cs typeface="Microsoft Sans Serif"/>
              </a:rPr>
              <a:t>carried</a:t>
            </a:r>
            <a:r>
              <a:rPr sz="1400" spc="-50" dirty="0">
                <a:solidFill>
                  <a:srgbClr val="292929"/>
                </a:solidFill>
                <a:latin typeface="Microsoft Sans Serif"/>
                <a:cs typeface="Microsoft Sans Serif"/>
              </a:rPr>
              <a:t> </a:t>
            </a:r>
            <a:r>
              <a:rPr sz="1400" spc="-15" dirty="0">
                <a:solidFill>
                  <a:srgbClr val="292929"/>
                </a:solidFill>
                <a:latin typeface="Microsoft Sans Serif"/>
                <a:cs typeface="Microsoft Sans Serif"/>
              </a:rPr>
              <a:t>the</a:t>
            </a:r>
            <a:r>
              <a:rPr sz="1400" spc="-35" dirty="0">
                <a:solidFill>
                  <a:srgbClr val="292929"/>
                </a:solidFill>
                <a:latin typeface="Microsoft Sans Serif"/>
                <a:cs typeface="Microsoft Sans Serif"/>
              </a:rPr>
              <a:t> </a:t>
            </a:r>
            <a:r>
              <a:rPr sz="1400" spc="-40" dirty="0">
                <a:solidFill>
                  <a:srgbClr val="292929"/>
                </a:solidFill>
                <a:latin typeface="Microsoft Sans Serif"/>
                <a:cs typeface="Microsoft Sans Serif"/>
              </a:rPr>
              <a:t>maximum</a:t>
            </a:r>
            <a:r>
              <a:rPr sz="1400" spc="-60" dirty="0">
                <a:solidFill>
                  <a:srgbClr val="292929"/>
                </a:solidFill>
                <a:latin typeface="Microsoft Sans Serif"/>
                <a:cs typeface="Microsoft Sans Serif"/>
              </a:rPr>
              <a:t> </a:t>
            </a:r>
            <a:r>
              <a:rPr sz="1400" spc="-25" dirty="0">
                <a:solidFill>
                  <a:srgbClr val="292929"/>
                </a:solidFill>
                <a:latin typeface="Microsoft Sans Serif"/>
                <a:cs typeface="Microsoft Sans Serif"/>
              </a:rPr>
              <a:t>payload</a:t>
            </a:r>
            <a:r>
              <a:rPr sz="1400" spc="-45" dirty="0">
                <a:solidFill>
                  <a:srgbClr val="292929"/>
                </a:solidFill>
                <a:latin typeface="Microsoft Sans Serif"/>
                <a:cs typeface="Microsoft Sans Serif"/>
              </a:rPr>
              <a:t> </a:t>
            </a:r>
            <a:r>
              <a:rPr sz="1400" spc="-85" dirty="0">
                <a:solidFill>
                  <a:srgbClr val="292929"/>
                </a:solidFill>
                <a:latin typeface="Microsoft Sans Serif"/>
                <a:cs typeface="Microsoft Sans Serif"/>
              </a:rPr>
              <a:t>mass.</a:t>
            </a:r>
            <a:endParaRPr sz="1400">
              <a:latin typeface="Microsoft Sans Serif"/>
              <a:cs typeface="Microsoft Sans Serif"/>
            </a:endParaRPr>
          </a:p>
          <a:p>
            <a:pPr lvl="1">
              <a:lnSpc>
                <a:spcPct val="100000"/>
              </a:lnSpc>
              <a:spcBef>
                <a:spcPts val="25"/>
              </a:spcBef>
              <a:buClr>
                <a:srgbClr val="292929"/>
              </a:buClr>
              <a:buFont typeface="Arial MT"/>
              <a:buChar char="•"/>
            </a:pPr>
            <a:endParaRPr sz="1350">
              <a:latin typeface="Microsoft Sans Serif"/>
              <a:cs typeface="Microsoft Sans Serif"/>
            </a:endParaRPr>
          </a:p>
          <a:p>
            <a:pPr marL="699135" marR="5080" lvl="1" indent="-229235">
              <a:lnSpc>
                <a:spcPts val="1650"/>
              </a:lnSpc>
              <a:buFont typeface="Arial MT"/>
              <a:buChar char="•"/>
              <a:tabLst>
                <a:tab pos="699135" algn="l"/>
                <a:tab pos="699770" algn="l"/>
              </a:tabLst>
            </a:pPr>
            <a:r>
              <a:rPr sz="1400" spc="-5" dirty="0">
                <a:solidFill>
                  <a:srgbClr val="292929"/>
                </a:solidFill>
                <a:latin typeface="Microsoft Sans Serif"/>
                <a:cs typeface="Microsoft Sans Serif"/>
              </a:rPr>
              <a:t>List </a:t>
            </a:r>
            <a:r>
              <a:rPr sz="1400" spc="-15" dirty="0">
                <a:solidFill>
                  <a:srgbClr val="292929"/>
                </a:solidFill>
                <a:latin typeface="Microsoft Sans Serif"/>
                <a:cs typeface="Microsoft Sans Serif"/>
              </a:rPr>
              <a:t>the records </a:t>
            </a:r>
            <a:r>
              <a:rPr sz="1400" spc="-30" dirty="0">
                <a:solidFill>
                  <a:srgbClr val="292929"/>
                </a:solidFill>
                <a:latin typeface="Microsoft Sans Serif"/>
                <a:cs typeface="Microsoft Sans Serif"/>
              </a:rPr>
              <a:t>which </a:t>
            </a:r>
            <a:r>
              <a:rPr sz="1400" spc="20" dirty="0">
                <a:solidFill>
                  <a:srgbClr val="292929"/>
                </a:solidFill>
                <a:latin typeface="Microsoft Sans Serif"/>
                <a:cs typeface="Microsoft Sans Serif"/>
              </a:rPr>
              <a:t>will </a:t>
            </a:r>
            <a:r>
              <a:rPr sz="1400" spc="-10" dirty="0">
                <a:solidFill>
                  <a:srgbClr val="292929"/>
                </a:solidFill>
                <a:latin typeface="Microsoft Sans Serif"/>
                <a:cs typeface="Microsoft Sans Serif"/>
              </a:rPr>
              <a:t>display </a:t>
            </a:r>
            <a:r>
              <a:rPr sz="1400" spc="-15" dirty="0">
                <a:solidFill>
                  <a:srgbClr val="292929"/>
                </a:solidFill>
                <a:latin typeface="Microsoft Sans Serif"/>
                <a:cs typeface="Microsoft Sans Serif"/>
              </a:rPr>
              <a:t>the month </a:t>
            </a:r>
            <a:r>
              <a:rPr sz="1400" spc="-65" dirty="0">
                <a:solidFill>
                  <a:srgbClr val="292929"/>
                </a:solidFill>
                <a:latin typeface="Microsoft Sans Serif"/>
                <a:cs typeface="Microsoft Sans Serif"/>
              </a:rPr>
              <a:t>names, </a:t>
            </a:r>
            <a:r>
              <a:rPr sz="1400" spc="-5" dirty="0">
                <a:solidFill>
                  <a:srgbClr val="292929"/>
                </a:solidFill>
                <a:latin typeface="Microsoft Sans Serif"/>
                <a:cs typeface="Microsoft Sans Serif"/>
              </a:rPr>
              <a:t>faiilure </a:t>
            </a:r>
            <a:r>
              <a:rPr sz="1400" spc="-25" dirty="0">
                <a:solidFill>
                  <a:srgbClr val="292929"/>
                </a:solidFill>
                <a:latin typeface="Microsoft Sans Serif"/>
                <a:cs typeface="Microsoft Sans Serif"/>
              </a:rPr>
              <a:t>landing_ouutcomes </a:t>
            </a:r>
            <a:r>
              <a:rPr sz="1400" spc="15" dirty="0">
                <a:solidFill>
                  <a:srgbClr val="292929"/>
                </a:solidFill>
                <a:latin typeface="Microsoft Sans Serif"/>
                <a:cs typeface="Microsoft Sans Serif"/>
              </a:rPr>
              <a:t>in </a:t>
            </a:r>
            <a:r>
              <a:rPr sz="1400" spc="-10" dirty="0">
                <a:solidFill>
                  <a:srgbClr val="292929"/>
                </a:solidFill>
                <a:latin typeface="Microsoft Sans Serif"/>
                <a:cs typeface="Microsoft Sans Serif"/>
              </a:rPr>
              <a:t>drone </a:t>
            </a:r>
            <a:r>
              <a:rPr sz="1400" spc="-20" dirty="0">
                <a:solidFill>
                  <a:srgbClr val="292929"/>
                </a:solidFill>
                <a:latin typeface="Microsoft Sans Serif"/>
                <a:cs typeface="Microsoft Sans Serif"/>
              </a:rPr>
              <a:t>ship, </a:t>
            </a:r>
            <a:r>
              <a:rPr sz="1400" spc="-15" dirty="0">
                <a:solidFill>
                  <a:srgbClr val="292929"/>
                </a:solidFill>
                <a:latin typeface="Microsoft Sans Serif"/>
                <a:cs typeface="Microsoft Sans Serif"/>
              </a:rPr>
              <a:t>booster </a:t>
            </a:r>
            <a:r>
              <a:rPr sz="1400" spc="-35" dirty="0">
                <a:solidFill>
                  <a:srgbClr val="292929"/>
                </a:solidFill>
                <a:latin typeface="Microsoft Sans Serif"/>
                <a:cs typeface="Microsoft Sans Serif"/>
              </a:rPr>
              <a:t>versions, launch_site</a:t>
            </a:r>
            <a:r>
              <a:rPr sz="1400" spc="-30" dirty="0">
                <a:solidFill>
                  <a:srgbClr val="292929"/>
                </a:solidFill>
                <a:latin typeface="Microsoft Sans Serif"/>
                <a:cs typeface="Microsoft Sans Serif"/>
              </a:rPr>
              <a:t> </a:t>
            </a:r>
            <a:r>
              <a:rPr sz="1400" spc="-10" dirty="0">
                <a:solidFill>
                  <a:srgbClr val="292929"/>
                </a:solidFill>
                <a:latin typeface="Microsoft Sans Serif"/>
                <a:cs typeface="Microsoft Sans Serif"/>
              </a:rPr>
              <a:t>for </a:t>
            </a:r>
            <a:r>
              <a:rPr sz="1400" spc="-15" dirty="0">
                <a:solidFill>
                  <a:srgbClr val="292929"/>
                </a:solidFill>
                <a:latin typeface="Microsoft Sans Serif"/>
                <a:cs typeface="Microsoft Sans Serif"/>
              </a:rPr>
              <a:t>the </a:t>
            </a:r>
            <a:r>
              <a:rPr sz="1400" spc="-360" dirty="0">
                <a:solidFill>
                  <a:srgbClr val="292929"/>
                </a:solidFill>
                <a:latin typeface="Microsoft Sans Serif"/>
                <a:cs typeface="Microsoft Sans Serif"/>
              </a:rPr>
              <a:t> </a:t>
            </a:r>
            <a:r>
              <a:rPr sz="1400" spc="-30" dirty="0">
                <a:solidFill>
                  <a:srgbClr val="292929"/>
                </a:solidFill>
                <a:latin typeface="Microsoft Sans Serif"/>
                <a:cs typeface="Microsoft Sans Serif"/>
              </a:rPr>
              <a:t>months </a:t>
            </a:r>
            <a:r>
              <a:rPr sz="1400" spc="15" dirty="0">
                <a:solidFill>
                  <a:srgbClr val="292929"/>
                </a:solidFill>
                <a:latin typeface="Microsoft Sans Serif"/>
                <a:cs typeface="Microsoft Sans Serif"/>
              </a:rPr>
              <a:t>in</a:t>
            </a:r>
            <a:r>
              <a:rPr sz="1400" spc="-5" dirty="0">
                <a:solidFill>
                  <a:srgbClr val="292929"/>
                </a:solidFill>
                <a:latin typeface="Microsoft Sans Serif"/>
                <a:cs typeface="Microsoft Sans Serif"/>
              </a:rPr>
              <a:t> </a:t>
            </a:r>
            <a:r>
              <a:rPr sz="1400" spc="-35" dirty="0">
                <a:solidFill>
                  <a:srgbClr val="292929"/>
                </a:solidFill>
                <a:latin typeface="Microsoft Sans Serif"/>
                <a:cs typeface="Microsoft Sans Serif"/>
              </a:rPr>
              <a:t>year</a:t>
            </a:r>
            <a:r>
              <a:rPr sz="1400" spc="-40" dirty="0">
                <a:solidFill>
                  <a:srgbClr val="292929"/>
                </a:solidFill>
                <a:latin typeface="Microsoft Sans Serif"/>
                <a:cs typeface="Microsoft Sans Serif"/>
              </a:rPr>
              <a:t> </a:t>
            </a:r>
            <a:r>
              <a:rPr sz="1400" spc="20" dirty="0">
                <a:solidFill>
                  <a:srgbClr val="292929"/>
                </a:solidFill>
                <a:latin typeface="Microsoft Sans Serif"/>
                <a:cs typeface="Microsoft Sans Serif"/>
              </a:rPr>
              <a:t>2015.</a:t>
            </a:r>
            <a:endParaRPr sz="1400">
              <a:latin typeface="Microsoft Sans Serif"/>
              <a:cs typeface="Microsoft Sans Serif"/>
            </a:endParaRPr>
          </a:p>
          <a:p>
            <a:pPr marL="699135" lvl="1" indent="-229870">
              <a:lnSpc>
                <a:spcPct val="100000"/>
              </a:lnSpc>
              <a:spcBef>
                <a:spcPts val="1355"/>
              </a:spcBef>
              <a:buFont typeface="Arial MT"/>
              <a:buChar char="•"/>
              <a:tabLst>
                <a:tab pos="699135" algn="l"/>
                <a:tab pos="699770" algn="l"/>
              </a:tabLst>
            </a:pPr>
            <a:r>
              <a:rPr sz="1400" spc="-85" dirty="0">
                <a:solidFill>
                  <a:srgbClr val="292929"/>
                </a:solidFill>
                <a:latin typeface="Microsoft Sans Serif"/>
                <a:cs typeface="Microsoft Sans Serif"/>
              </a:rPr>
              <a:t>Rank</a:t>
            </a:r>
            <a:r>
              <a:rPr sz="1400" spc="-20" dirty="0">
                <a:solidFill>
                  <a:srgbClr val="292929"/>
                </a:solidFill>
                <a:latin typeface="Microsoft Sans Serif"/>
                <a:cs typeface="Microsoft Sans Serif"/>
              </a:rPr>
              <a:t> </a:t>
            </a:r>
            <a:r>
              <a:rPr sz="1400" spc="-15" dirty="0">
                <a:solidFill>
                  <a:srgbClr val="292929"/>
                </a:solidFill>
                <a:latin typeface="Microsoft Sans Serif"/>
                <a:cs typeface="Microsoft Sans Serif"/>
              </a:rPr>
              <a:t>the</a:t>
            </a:r>
            <a:r>
              <a:rPr sz="1400" spc="45" dirty="0">
                <a:solidFill>
                  <a:srgbClr val="292929"/>
                </a:solidFill>
                <a:latin typeface="Microsoft Sans Serif"/>
                <a:cs typeface="Microsoft Sans Serif"/>
              </a:rPr>
              <a:t> </a:t>
            </a:r>
            <a:r>
              <a:rPr sz="1400" spc="-25" dirty="0">
                <a:solidFill>
                  <a:srgbClr val="292929"/>
                </a:solidFill>
                <a:latin typeface="Microsoft Sans Serif"/>
                <a:cs typeface="Microsoft Sans Serif"/>
              </a:rPr>
              <a:t>count</a:t>
            </a:r>
            <a:r>
              <a:rPr sz="1400" spc="65" dirty="0">
                <a:solidFill>
                  <a:srgbClr val="292929"/>
                </a:solidFill>
                <a:latin typeface="Microsoft Sans Serif"/>
                <a:cs typeface="Microsoft Sans Serif"/>
              </a:rPr>
              <a:t> </a:t>
            </a:r>
            <a:r>
              <a:rPr sz="1400" spc="-10" dirty="0">
                <a:solidFill>
                  <a:srgbClr val="292929"/>
                </a:solidFill>
                <a:latin typeface="Microsoft Sans Serif"/>
                <a:cs typeface="Microsoft Sans Serif"/>
              </a:rPr>
              <a:t>of</a:t>
            </a:r>
            <a:r>
              <a:rPr sz="1400" spc="60" dirty="0">
                <a:solidFill>
                  <a:srgbClr val="292929"/>
                </a:solidFill>
                <a:latin typeface="Microsoft Sans Serif"/>
                <a:cs typeface="Microsoft Sans Serif"/>
              </a:rPr>
              <a:t> </a:t>
            </a:r>
            <a:r>
              <a:rPr sz="1400" spc="-65" dirty="0">
                <a:solidFill>
                  <a:srgbClr val="292929"/>
                </a:solidFill>
                <a:latin typeface="Microsoft Sans Serif"/>
                <a:cs typeface="Microsoft Sans Serif"/>
              </a:rPr>
              <a:t>successful</a:t>
            </a:r>
            <a:r>
              <a:rPr sz="1400" spc="40" dirty="0">
                <a:solidFill>
                  <a:srgbClr val="292929"/>
                </a:solidFill>
                <a:latin typeface="Microsoft Sans Serif"/>
                <a:cs typeface="Microsoft Sans Serif"/>
              </a:rPr>
              <a:t> </a:t>
            </a:r>
            <a:r>
              <a:rPr sz="1400" spc="-15" dirty="0">
                <a:solidFill>
                  <a:srgbClr val="292929"/>
                </a:solidFill>
                <a:latin typeface="Microsoft Sans Serif"/>
                <a:cs typeface="Microsoft Sans Serif"/>
              </a:rPr>
              <a:t>landiing_outcomes</a:t>
            </a:r>
            <a:r>
              <a:rPr sz="1400" spc="-95" dirty="0">
                <a:solidFill>
                  <a:srgbClr val="292929"/>
                </a:solidFill>
                <a:latin typeface="Microsoft Sans Serif"/>
                <a:cs typeface="Microsoft Sans Serif"/>
              </a:rPr>
              <a:t> </a:t>
            </a:r>
            <a:r>
              <a:rPr sz="1400" spc="-20" dirty="0">
                <a:solidFill>
                  <a:srgbClr val="292929"/>
                </a:solidFill>
                <a:latin typeface="Microsoft Sans Serif"/>
                <a:cs typeface="Microsoft Sans Serif"/>
              </a:rPr>
              <a:t>between</a:t>
            </a:r>
            <a:r>
              <a:rPr sz="1400" spc="-80" dirty="0">
                <a:solidFill>
                  <a:srgbClr val="292929"/>
                </a:solidFill>
                <a:latin typeface="Microsoft Sans Serif"/>
                <a:cs typeface="Microsoft Sans Serif"/>
              </a:rPr>
              <a:t> </a:t>
            </a:r>
            <a:r>
              <a:rPr sz="1400" spc="-15" dirty="0">
                <a:solidFill>
                  <a:srgbClr val="292929"/>
                </a:solidFill>
                <a:latin typeface="Microsoft Sans Serif"/>
                <a:cs typeface="Microsoft Sans Serif"/>
              </a:rPr>
              <a:t>the</a:t>
            </a:r>
            <a:r>
              <a:rPr sz="1400" spc="-30" dirty="0">
                <a:solidFill>
                  <a:srgbClr val="292929"/>
                </a:solidFill>
                <a:latin typeface="Microsoft Sans Serif"/>
                <a:cs typeface="Microsoft Sans Serif"/>
              </a:rPr>
              <a:t> </a:t>
            </a:r>
            <a:r>
              <a:rPr sz="1400" spc="-20" dirty="0">
                <a:solidFill>
                  <a:srgbClr val="292929"/>
                </a:solidFill>
                <a:latin typeface="Microsoft Sans Serif"/>
                <a:cs typeface="Microsoft Sans Serif"/>
              </a:rPr>
              <a:t>date</a:t>
            </a:r>
            <a:r>
              <a:rPr sz="1400" spc="35" dirty="0">
                <a:solidFill>
                  <a:srgbClr val="292929"/>
                </a:solidFill>
                <a:latin typeface="Microsoft Sans Serif"/>
                <a:cs typeface="Microsoft Sans Serif"/>
              </a:rPr>
              <a:t> 04-06-2010</a:t>
            </a:r>
            <a:r>
              <a:rPr sz="1400" spc="280" dirty="0">
                <a:solidFill>
                  <a:srgbClr val="292929"/>
                </a:solidFill>
                <a:latin typeface="Microsoft Sans Serif"/>
                <a:cs typeface="Microsoft Sans Serif"/>
              </a:rPr>
              <a:t> </a:t>
            </a:r>
            <a:r>
              <a:rPr sz="1400" spc="-40" dirty="0">
                <a:solidFill>
                  <a:srgbClr val="292929"/>
                </a:solidFill>
                <a:latin typeface="Microsoft Sans Serif"/>
                <a:cs typeface="Microsoft Sans Serif"/>
              </a:rPr>
              <a:t>and</a:t>
            </a:r>
            <a:r>
              <a:rPr sz="1400" spc="35" dirty="0">
                <a:solidFill>
                  <a:srgbClr val="292929"/>
                </a:solidFill>
                <a:latin typeface="Microsoft Sans Serif"/>
                <a:cs typeface="Microsoft Sans Serif"/>
              </a:rPr>
              <a:t> </a:t>
            </a:r>
            <a:r>
              <a:rPr sz="1400" spc="30" dirty="0">
                <a:solidFill>
                  <a:srgbClr val="292929"/>
                </a:solidFill>
                <a:latin typeface="Microsoft Sans Serif"/>
                <a:cs typeface="Microsoft Sans Serif"/>
              </a:rPr>
              <a:t>20-03-2017</a:t>
            </a:r>
            <a:r>
              <a:rPr sz="1400" spc="204" dirty="0">
                <a:solidFill>
                  <a:srgbClr val="292929"/>
                </a:solidFill>
                <a:latin typeface="Microsoft Sans Serif"/>
                <a:cs typeface="Microsoft Sans Serif"/>
              </a:rPr>
              <a:t> </a:t>
            </a:r>
            <a:r>
              <a:rPr sz="1400" spc="15" dirty="0">
                <a:solidFill>
                  <a:srgbClr val="292929"/>
                </a:solidFill>
                <a:latin typeface="Microsoft Sans Serif"/>
                <a:cs typeface="Microsoft Sans Serif"/>
              </a:rPr>
              <a:t>in</a:t>
            </a:r>
            <a:r>
              <a:rPr sz="1400" dirty="0">
                <a:solidFill>
                  <a:srgbClr val="292929"/>
                </a:solidFill>
                <a:latin typeface="Microsoft Sans Serif"/>
                <a:cs typeface="Microsoft Sans Serif"/>
              </a:rPr>
              <a:t> </a:t>
            </a:r>
            <a:r>
              <a:rPr sz="1400" spc="-20" dirty="0">
                <a:solidFill>
                  <a:srgbClr val="292929"/>
                </a:solidFill>
                <a:latin typeface="Microsoft Sans Serif"/>
                <a:cs typeface="Microsoft Sans Serif"/>
              </a:rPr>
              <a:t>descending</a:t>
            </a:r>
            <a:r>
              <a:rPr sz="1400" spc="-50" dirty="0">
                <a:solidFill>
                  <a:srgbClr val="292929"/>
                </a:solidFill>
                <a:latin typeface="Microsoft Sans Serif"/>
                <a:cs typeface="Microsoft Sans Serif"/>
              </a:rPr>
              <a:t> </a:t>
            </a:r>
            <a:r>
              <a:rPr sz="1400" dirty="0">
                <a:solidFill>
                  <a:srgbClr val="292929"/>
                </a:solidFill>
                <a:latin typeface="Microsoft Sans Serif"/>
                <a:cs typeface="Microsoft Sans Serif"/>
              </a:rPr>
              <a:t>order.</a:t>
            </a:r>
            <a:endParaRPr sz="1400">
              <a:latin typeface="Microsoft Sans Serif"/>
              <a:cs typeface="Microsoft Sans Serif"/>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810"/>
              </a:lnSpc>
            </a:pPr>
            <a:fld id="{81D60167-4931-47E6-BA6A-407CBD079E47}" type="slidenum">
              <a:rPr spc="90" dirty="0"/>
              <a:t>13</a:t>
            </a:fld>
            <a:endParaRPr spc="90" dirty="0"/>
          </a:p>
        </p:txBody>
      </p:sp>
      <p:sp>
        <p:nvSpPr>
          <p:cNvPr id="5" name="object 5"/>
          <p:cNvSpPr txBox="1"/>
          <p:nvPr/>
        </p:nvSpPr>
        <p:spPr>
          <a:xfrm>
            <a:off x="848360" y="6126559"/>
            <a:ext cx="1160145" cy="234038"/>
          </a:xfrm>
          <a:prstGeom prst="rect">
            <a:avLst/>
          </a:prstGeom>
        </p:spPr>
        <p:txBody>
          <a:bodyPr vert="horz" wrap="square" lIns="0" tIns="0" rIns="0" bIns="0" rtlCol="0">
            <a:spAutoFit/>
          </a:bodyPr>
          <a:lstStyle/>
          <a:p>
            <a:pPr marL="12700">
              <a:lnSpc>
                <a:spcPts val="1810"/>
              </a:lnSpc>
            </a:pPr>
            <a:r>
              <a:rPr sz="1800" u="heavy" spc="10" dirty="0">
                <a:solidFill>
                  <a:srgbClr val="0462C1"/>
                </a:solidFill>
                <a:uFill>
                  <a:solidFill>
                    <a:srgbClr val="0462C1"/>
                  </a:solidFill>
                </a:uFill>
                <a:latin typeface="Calibri"/>
                <a:cs typeface="Calibri"/>
                <a:hlinkClick r:id="rId2"/>
              </a:rPr>
              <a:t>Link</a:t>
            </a:r>
            <a:r>
              <a:rPr sz="1800" u="heavy" spc="-55" dirty="0">
                <a:solidFill>
                  <a:srgbClr val="0462C1"/>
                </a:solidFill>
                <a:uFill>
                  <a:solidFill>
                    <a:srgbClr val="0462C1"/>
                  </a:solidFill>
                </a:uFill>
                <a:latin typeface="Calibri"/>
                <a:cs typeface="Calibri"/>
                <a:hlinkClick r:id="rId2"/>
              </a:rPr>
              <a:t> </a:t>
            </a:r>
            <a:r>
              <a:rPr sz="1800" u="heavy" dirty="0">
                <a:solidFill>
                  <a:srgbClr val="0462C1"/>
                </a:solidFill>
                <a:uFill>
                  <a:solidFill>
                    <a:srgbClr val="0462C1"/>
                  </a:solidFill>
                </a:uFill>
                <a:latin typeface="Calibri"/>
                <a:cs typeface="Calibri"/>
                <a:hlinkClick r:id="rId2"/>
              </a:rPr>
              <a:t>to</a:t>
            </a:r>
            <a:r>
              <a:rPr sz="1800" u="heavy" spc="-35" dirty="0">
                <a:solidFill>
                  <a:srgbClr val="0462C1"/>
                </a:solidFill>
                <a:uFill>
                  <a:solidFill>
                    <a:srgbClr val="0462C1"/>
                  </a:solidFill>
                </a:uFill>
                <a:latin typeface="Calibri"/>
                <a:cs typeface="Calibri"/>
                <a:hlinkClick r:id="rId2"/>
              </a:rPr>
              <a:t> </a:t>
            </a:r>
            <a:r>
              <a:rPr sz="1800" u="heavy" spc="5" dirty="0">
                <a:solidFill>
                  <a:srgbClr val="0462C1"/>
                </a:solidFill>
                <a:uFill>
                  <a:solidFill>
                    <a:srgbClr val="0462C1"/>
                  </a:solidFill>
                </a:uFill>
                <a:latin typeface="Calibri"/>
                <a:cs typeface="Calibri"/>
                <a:hlinkClick r:id="rId2"/>
              </a:rPr>
              <a:t>code</a:t>
            </a:r>
            <a:endParaRPr sz="1800" dirty="0">
              <a:latin typeface="Calibri"/>
              <a:cs typeface="Calibri"/>
            </a:endParaRPr>
          </a:p>
        </p:txBody>
      </p:sp>
      <p:sp>
        <p:nvSpPr>
          <p:cNvPr id="3" name="object 3"/>
          <p:cNvSpPr txBox="1">
            <a:spLocks noGrp="1"/>
          </p:cNvSpPr>
          <p:nvPr>
            <p:ph type="title"/>
          </p:nvPr>
        </p:nvSpPr>
        <p:spPr>
          <a:xfrm>
            <a:off x="849312" y="420624"/>
            <a:ext cx="2828290" cy="586740"/>
          </a:xfrm>
          <a:prstGeom prst="rect">
            <a:avLst/>
          </a:prstGeom>
        </p:spPr>
        <p:txBody>
          <a:bodyPr vert="horz" wrap="square" lIns="0" tIns="16510" rIns="0" bIns="0" rtlCol="0">
            <a:spAutoFit/>
          </a:bodyPr>
          <a:lstStyle/>
          <a:p>
            <a:pPr marL="12700">
              <a:lnSpc>
                <a:spcPct val="100000"/>
              </a:lnSpc>
              <a:spcBef>
                <a:spcPts val="130"/>
              </a:spcBef>
            </a:pPr>
            <a:r>
              <a:rPr spc="-235" dirty="0"/>
              <a:t>EDA</a:t>
            </a:r>
            <a:r>
              <a:rPr spc="125" dirty="0"/>
              <a:t> </a:t>
            </a:r>
            <a:r>
              <a:rPr spc="20" dirty="0"/>
              <a:t>with</a:t>
            </a:r>
            <a:r>
              <a:rPr spc="120" dirty="0"/>
              <a:t> </a:t>
            </a:r>
            <a:r>
              <a:rPr spc="-310" dirty="0"/>
              <a:t>SQL</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7575" y="1901253"/>
            <a:ext cx="10342880" cy="3838575"/>
          </a:xfrm>
          <a:prstGeom prst="rect">
            <a:avLst/>
          </a:prstGeom>
        </p:spPr>
        <p:txBody>
          <a:bodyPr vert="horz" wrap="square" lIns="0" tIns="12700" rIns="0" bIns="0" rtlCol="0">
            <a:spAutoFit/>
          </a:bodyPr>
          <a:lstStyle/>
          <a:p>
            <a:pPr marL="241300" indent="-229235">
              <a:lnSpc>
                <a:spcPct val="100000"/>
              </a:lnSpc>
              <a:spcBef>
                <a:spcPts val="100"/>
              </a:spcBef>
              <a:buFont typeface="Arial MT"/>
              <a:buChar char="•"/>
              <a:tabLst>
                <a:tab pos="241300" algn="l"/>
                <a:tab pos="241935" algn="l"/>
              </a:tabLst>
            </a:pPr>
            <a:r>
              <a:rPr sz="1800" spc="-35" dirty="0">
                <a:solidFill>
                  <a:srgbClr val="292929"/>
                </a:solidFill>
                <a:latin typeface="Microsoft Sans Serif"/>
                <a:cs typeface="Microsoft Sans Serif"/>
              </a:rPr>
              <a:t>Folium</a:t>
            </a:r>
            <a:r>
              <a:rPr sz="1800" spc="-15" dirty="0">
                <a:solidFill>
                  <a:srgbClr val="292929"/>
                </a:solidFill>
                <a:latin typeface="Microsoft Sans Serif"/>
                <a:cs typeface="Microsoft Sans Serif"/>
              </a:rPr>
              <a:t> </a:t>
            </a:r>
            <a:r>
              <a:rPr sz="1800" spc="-60" dirty="0">
                <a:solidFill>
                  <a:srgbClr val="292929"/>
                </a:solidFill>
                <a:latin typeface="Microsoft Sans Serif"/>
                <a:cs typeface="Microsoft Sans Serif"/>
              </a:rPr>
              <a:t>map</a:t>
            </a:r>
            <a:r>
              <a:rPr sz="1800" spc="10" dirty="0">
                <a:solidFill>
                  <a:srgbClr val="292929"/>
                </a:solidFill>
                <a:latin typeface="Microsoft Sans Serif"/>
                <a:cs typeface="Microsoft Sans Serif"/>
              </a:rPr>
              <a:t> </a:t>
            </a:r>
            <a:r>
              <a:rPr sz="1800" spc="-10" dirty="0">
                <a:solidFill>
                  <a:srgbClr val="292929"/>
                </a:solidFill>
                <a:latin typeface="Microsoft Sans Serif"/>
                <a:cs typeface="Microsoft Sans Serif"/>
              </a:rPr>
              <a:t>object</a:t>
            </a:r>
            <a:r>
              <a:rPr sz="1800" spc="-15" dirty="0">
                <a:solidFill>
                  <a:srgbClr val="292929"/>
                </a:solidFill>
                <a:latin typeface="Microsoft Sans Serif"/>
                <a:cs typeface="Microsoft Sans Serif"/>
              </a:rPr>
              <a:t> </a:t>
            </a:r>
            <a:r>
              <a:rPr sz="1800" spc="-40" dirty="0">
                <a:solidFill>
                  <a:srgbClr val="292929"/>
                </a:solidFill>
                <a:latin typeface="Microsoft Sans Serif"/>
                <a:cs typeface="Microsoft Sans Serif"/>
              </a:rPr>
              <a:t>is</a:t>
            </a:r>
            <a:r>
              <a:rPr sz="1800" spc="85" dirty="0">
                <a:solidFill>
                  <a:srgbClr val="292929"/>
                </a:solidFill>
                <a:latin typeface="Microsoft Sans Serif"/>
                <a:cs typeface="Microsoft Sans Serif"/>
              </a:rPr>
              <a:t> </a:t>
            </a:r>
            <a:r>
              <a:rPr sz="1800" spc="-120" dirty="0">
                <a:solidFill>
                  <a:srgbClr val="292929"/>
                </a:solidFill>
                <a:latin typeface="Microsoft Sans Serif"/>
                <a:cs typeface="Microsoft Sans Serif"/>
              </a:rPr>
              <a:t>a</a:t>
            </a:r>
            <a:r>
              <a:rPr sz="1800" spc="65" dirty="0">
                <a:solidFill>
                  <a:srgbClr val="292929"/>
                </a:solidFill>
                <a:latin typeface="Microsoft Sans Serif"/>
                <a:cs typeface="Microsoft Sans Serif"/>
              </a:rPr>
              <a:t> </a:t>
            </a:r>
            <a:r>
              <a:rPr sz="1800" spc="-60" dirty="0">
                <a:solidFill>
                  <a:srgbClr val="292929"/>
                </a:solidFill>
                <a:latin typeface="Microsoft Sans Serif"/>
                <a:cs typeface="Microsoft Sans Serif"/>
              </a:rPr>
              <a:t>map</a:t>
            </a:r>
            <a:r>
              <a:rPr sz="1800" spc="10" dirty="0">
                <a:solidFill>
                  <a:srgbClr val="292929"/>
                </a:solidFill>
                <a:latin typeface="Microsoft Sans Serif"/>
                <a:cs typeface="Microsoft Sans Serif"/>
              </a:rPr>
              <a:t> </a:t>
            </a:r>
            <a:r>
              <a:rPr sz="1800" spc="-40" dirty="0">
                <a:solidFill>
                  <a:srgbClr val="292929"/>
                </a:solidFill>
                <a:latin typeface="Microsoft Sans Serif"/>
                <a:cs typeface="Microsoft Sans Serif"/>
              </a:rPr>
              <a:t>centered</a:t>
            </a:r>
            <a:r>
              <a:rPr sz="1800" dirty="0">
                <a:solidFill>
                  <a:srgbClr val="292929"/>
                </a:solidFill>
                <a:latin typeface="Microsoft Sans Serif"/>
                <a:cs typeface="Microsoft Sans Serif"/>
              </a:rPr>
              <a:t> </a:t>
            </a:r>
            <a:r>
              <a:rPr sz="1800" spc="-40" dirty="0">
                <a:solidFill>
                  <a:srgbClr val="292929"/>
                </a:solidFill>
                <a:latin typeface="Microsoft Sans Serif"/>
                <a:cs typeface="Microsoft Sans Serif"/>
              </a:rPr>
              <a:t>on</a:t>
            </a:r>
            <a:r>
              <a:rPr sz="1800" spc="65" dirty="0">
                <a:solidFill>
                  <a:srgbClr val="292929"/>
                </a:solidFill>
                <a:latin typeface="Microsoft Sans Serif"/>
                <a:cs typeface="Microsoft Sans Serif"/>
              </a:rPr>
              <a:t> </a:t>
            </a:r>
            <a:r>
              <a:rPr sz="1800" spc="-125" dirty="0">
                <a:solidFill>
                  <a:srgbClr val="292929"/>
                </a:solidFill>
                <a:latin typeface="Microsoft Sans Serif"/>
                <a:cs typeface="Microsoft Sans Serif"/>
              </a:rPr>
              <a:t>NASA</a:t>
            </a:r>
            <a:r>
              <a:rPr sz="1800" spc="-25" dirty="0">
                <a:solidFill>
                  <a:srgbClr val="292929"/>
                </a:solidFill>
                <a:latin typeface="Microsoft Sans Serif"/>
                <a:cs typeface="Microsoft Sans Serif"/>
              </a:rPr>
              <a:t> </a:t>
            </a:r>
            <a:r>
              <a:rPr sz="1800" spc="-80" dirty="0">
                <a:solidFill>
                  <a:srgbClr val="292929"/>
                </a:solidFill>
                <a:latin typeface="Microsoft Sans Serif"/>
                <a:cs typeface="Microsoft Sans Serif"/>
              </a:rPr>
              <a:t>Johnson</a:t>
            </a:r>
            <a:r>
              <a:rPr sz="1800" spc="-15" dirty="0">
                <a:solidFill>
                  <a:srgbClr val="292929"/>
                </a:solidFill>
                <a:latin typeface="Microsoft Sans Serif"/>
                <a:cs typeface="Microsoft Sans Serif"/>
              </a:rPr>
              <a:t> </a:t>
            </a:r>
            <a:r>
              <a:rPr sz="1800" spc="-95" dirty="0">
                <a:solidFill>
                  <a:srgbClr val="292929"/>
                </a:solidFill>
                <a:latin typeface="Microsoft Sans Serif"/>
                <a:cs typeface="Microsoft Sans Serif"/>
              </a:rPr>
              <a:t>Space</a:t>
            </a:r>
            <a:r>
              <a:rPr sz="1800" spc="-25" dirty="0">
                <a:solidFill>
                  <a:srgbClr val="292929"/>
                </a:solidFill>
                <a:latin typeface="Microsoft Sans Serif"/>
                <a:cs typeface="Microsoft Sans Serif"/>
              </a:rPr>
              <a:t> </a:t>
            </a:r>
            <a:r>
              <a:rPr sz="1800" spc="-65" dirty="0">
                <a:solidFill>
                  <a:srgbClr val="292929"/>
                </a:solidFill>
                <a:latin typeface="Microsoft Sans Serif"/>
                <a:cs typeface="Microsoft Sans Serif"/>
              </a:rPr>
              <a:t>Center</a:t>
            </a:r>
            <a:r>
              <a:rPr sz="1800" spc="25" dirty="0">
                <a:solidFill>
                  <a:srgbClr val="292929"/>
                </a:solidFill>
                <a:latin typeface="Microsoft Sans Serif"/>
                <a:cs typeface="Microsoft Sans Serif"/>
              </a:rPr>
              <a:t> </a:t>
            </a:r>
            <a:r>
              <a:rPr sz="1800" spc="-15" dirty="0">
                <a:solidFill>
                  <a:srgbClr val="292929"/>
                </a:solidFill>
                <a:latin typeface="Microsoft Sans Serif"/>
                <a:cs typeface="Microsoft Sans Serif"/>
              </a:rPr>
              <a:t>at</a:t>
            </a:r>
            <a:r>
              <a:rPr sz="1800" spc="65" dirty="0">
                <a:solidFill>
                  <a:srgbClr val="292929"/>
                </a:solidFill>
                <a:latin typeface="Microsoft Sans Serif"/>
                <a:cs typeface="Microsoft Sans Serif"/>
              </a:rPr>
              <a:t> </a:t>
            </a:r>
            <a:r>
              <a:rPr sz="1800" spc="-55" dirty="0">
                <a:solidFill>
                  <a:srgbClr val="292929"/>
                </a:solidFill>
                <a:latin typeface="Microsoft Sans Serif"/>
                <a:cs typeface="Microsoft Sans Serif"/>
              </a:rPr>
              <a:t>Houson,</a:t>
            </a:r>
            <a:r>
              <a:rPr sz="1800" spc="-70" dirty="0">
                <a:solidFill>
                  <a:srgbClr val="292929"/>
                </a:solidFill>
                <a:latin typeface="Microsoft Sans Serif"/>
                <a:cs typeface="Microsoft Sans Serif"/>
              </a:rPr>
              <a:t> </a:t>
            </a:r>
            <a:r>
              <a:rPr sz="1800" spc="-120" dirty="0">
                <a:solidFill>
                  <a:srgbClr val="292929"/>
                </a:solidFill>
                <a:latin typeface="Microsoft Sans Serif"/>
                <a:cs typeface="Microsoft Sans Serif"/>
              </a:rPr>
              <a:t>Texas</a:t>
            </a:r>
            <a:endParaRPr sz="1800">
              <a:latin typeface="Microsoft Sans Serif"/>
              <a:cs typeface="Microsoft Sans Serif"/>
            </a:endParaRPr>
          </a:p>
          <a:p>
            <a:pPr marL="699135" lvl="1" indent="-229235">
              <a:lnSpc>
                <a:spcPct val="100000"/>
              </a:lnSpc>
              <a:spcBef>
                <a:spcPts val="1295"/>
              </a:spcBef>
              <a:buFont typeface="Arial MT"/>
              <a:buChar char="•"/>
              <a:tabLst>
                <a:tab pos="698500" algn="l"/>
                <a:tab pos="699135" algn="l"/>
              </a:tabLst>
            </a:pPr>
            <a:r>
              <a:rPr sz="1400" spc="-70" dirty="0">
                <a:solidFill>
                  <a:srgbClr val="292929"/>
                </a:solidFill>
                <a:latin typeface="Microsoft Sans Serif"/>
                <a:cs typeface="Microsoft Sans Serif"/>
              </a:rPr>
              <a:t>Red</a:t>
            </a:r>
            <a:r>
              <a:rPr sz="1400" spc="-50" dirty="0">
                <a:solidFill>
                  <a:srgbClr val="292929"/>
                </a:solidFill>
                <a:latin typeface="Microsoft Sans Serif"/>
                <a:cs typeface="Microsoft Sans Serif"/>
              </a:rPr>
              <a:t> </a:t>
            </a:r>
            <a:r>
              <a:rPr sz="1400" spc="-20" dirty="0">
                <a:solidFill>
                  <a:srgbClr val="292929"/>
                </a:solidFill>
                <a:latin typeface="Microsoft Sans Serif"/>
                <a:cs typeface="Microsoft Sans Serif"/>
              </a:rPr>
              <a:t>circle</a:t>
            </a:r>
            <a:r>
              <a:rPr sz="1400" spc="-30" dirty="0">
                <a:solidFill>
                  <a:srgbClr val="292929"/>
                </a:solidFill>
                <a:latin typeface="Microsoft Sans Serif"/>
                <a:cs typeface="Microsoft Sans Serif"/>
              </a:rPr>
              <a:t> </a:t>
            </a:r>
            <a:r>
              <a:rPr sz="1400" spc="-20" dirty="0">
                <a:solidFill>
                  <a:srgbClr val="292929"/>
                </a:solidFill>
                <a:latin typeface="Microsoft Sans Serif"/>
                <a:cs typeface="Microsoft Sans Serif"/>
              </a:rPr>
              <a:t>at</a:t>
            </a:r>
            <a:r>
              <a:rPr sz="1400" spc="70" dirty="0">
                <a:solidFill>
                  <a:srgbClr val="292929"/>
                </a:solidFill>
                <a:latin typeface="Microsoft Sans Serif"/>
                <a:cs typeface="Microsoft Sans Serif"/>
              </a:rPr>
              <a:t> </a:t>
            </a:r>
            <a:r>
              <a:rPr sz="1400" spc="-95" dirty="0">
                <a:solidFill>
                  <a:srgbClr val="292929"/>
                </a:solidFill>
                <a:latin typeface="Microsoft Sans Serif"/>
                <a:cs typeface="Microsoft Sans Serif"/>
              </a:rPr>
              <a:t>NASA</a:t>
            </a:r>
            <a:r>
              <a:rPr sz="1400" spc="15" dirty="0">
                <a:solidFill>
                  <a:srgbClr val="292929"/>
                </a:solidFill>
                <a:latin typeface="Microsoft Sans Serif"/>
                <a:cs typeface="Microsoft Sans Serif"/>
              </a:rPr>
              <a:t> </a:t>
            </a:r>
            <a:r>
              <a:rPr sz="1400" spc="-75" dirty="0">
                <a:solidFill>
                  <a:srgbClr val="292929"/>
                </a:solidFill>
                <a:latin typeface="Microsoft Sans Serif"/>
                <a:cs typeface="Microsoft Sans Serif"/>
              </a:rPr>
              <a:t>Johnson</a:t>
            </a:r>
            <a:r>
              <a:rPr sz="1400" spc="80" dirty="0">
                <a:solidFill>
                  <a:srgbClr val="292929"/>
                </a:solidFill>
                <a:latin typeface="Microsoft Sans Serif"/>
                <a:cs typeface="Microsoft Sans Serif"/>
              </a:rPr>
              <a:t> </a:t>
            </a:r>
            <a:r>
              <a:rPr sz="1400" spc="-85" dirty="0">
                <a:solidFill>
                  <a:srgbClr val="292929"/>
                </a:solidFill>
                <a:latin typeface="Microsoft Sans Serif"/>
                <a:cs typeface="Microsoft Sans Serif"/>
              </a:rPr>
              <a:t>Space</a:t>
            </a:r>
            <a:r>
              <a:rPr sz="1400" spc="45" dirty="0">
                <a:solidFill>
                  <a:srgbClr val="292929"/>
                </a:solidFill>
                <a:latin typeface="Microsoft Sans Serif"/>
                <a:cs typeface="Microsoft Sans Serif"/>
              </a:rPr>
              <a:t> </a:t>
            </a:r>
            <a:r>
              <a:rPr sz="1400" spc="-30" dirty="0">
                <a:solidFill>
                  <a:srgbClr val="292929"/>
                </a:solidFill>
                <a:latin typeface="Microsoft Sans Serif"/>
                <a:cs typeface="Microsoft Sans Serif"/>
              </a:rPr>
              <a:t>Center's</a:t>
            </a:r>
            <a:r>
              <a:rPr sz="1400" spc="-95" dirty="0">
                <a:solidFill>
                  <a:srgbClr val="292929"/>
                </a:solidFill>
                <a:latin typeface="Microsoft Sans Serif"/>
                <a:cs typeface="Microsoft Sans Serif"/>
              </a:rPr>
              <a:t> </a:t>
            </a:r>
            <a:r>
              <a:rPr sz="1400" spc="-20" dirty="0">
                <a:solidFill>
                  <a:srgbClr val="292929"/>
                </a:solidFill>
                <a:latin typeface="Microsoft Sans Serif"/>
                <a:cs typeface="Microsoft Sans Serif"/>
              </a:rPr>
              <a:t>coordinate</a:t>
            </a:r>
            <a:r>
              <a:rPr sz="1400" spc="-30" dirty="0">
                <a:solidFill>
                  <a:srgbClr val="292929"/>
                </a:solidFill>
                <a:latin typeface="Microsoft Sans Serif"/>
                <a:cs typeface="Microsoft Sans Serif"/>
              </a:rPr>
              <a:t> </a:t>
            </a:r>
            <a:r>
              <a:rPr sz="1400" spc="10" dirty="0">
                <a:solidFill>
                  <a:srgbClr val="292929"/>
                </a:solidFill>
                <a:latin typeface="Microsoft Sans Serif"/>
                <a:cs typeface="Microsoft Sans Serif"/>
              </a:rPr>
              <a:t>with</a:t>
            </a:r>
            <a:r>
              <a:rPr sz="1400" spc="-75" dirty="0">
                <a:solidFill>
                  <a:srgbClr val="292929"/>
                </a:solidFill>
                <a:latin typeface="Microsoft Sans Serif"/>
                <a:cs typeface="Microsoft Sans Serif"/>
              </a:rPr>
              <a:t> </a:t>
            </a:r>
            <a:r>
              <a:rPr sz="1400" spc="-5" dirty="0">
                <a:solidFill>
                  <a:srgbClr val="292929"/>
                </a:solidFill>
                <a:latin typeface="Microsoft Sans Serif"/>
                <a:cs typeface="Microsoft Sans Serif"/>
              </a:rPr>
              <a:t>label</a:t>
            </a:r>
            <a:r>
              <a:rPr sz="1400" spc="-40" dirty="0">
                <a:solidFill>
                  <a:srgbClr val="292929"/>
                </a:solidFill>
                <a:latin typeface="Microsoft Sans Serif"/>
                <a:cs typeface="Microsoft Sans Serif"/>
              </a:rPr>
              <a:t> </a:t>
            </a:r>
            <a:r>
              <a:rPr sz="1400" spc="-25" dirty="0">
                <a:solidFill>
                  <a:srgbClr val="292929"/>
                </a:solidFill>
                <a:latin typeface="Microsoft Sans Serif"/>
                <a:cs typeface="Microsoft Sans Serif"/>
              </a:rPr>
              <a:t>showing</a:t>
            </a:r>
            <a:r>
              <a:rPr sz="1400" spc="35" dirty="0">
                <a:solidFill>
                  <a:srgbClr val="292929"/>
                </a:solidFill>
                <a:latin typeface="Microsoft Sans Serif"/>
                <a:cs typeface="Microsoft Sans Serif"/>
              </a:rPr>
              <a:t> </a:t>
            </a:r>
            <a:r>
              <a:rPr sz="1400" spc="10" dirty="0">
                <a:solidFill>
                  <a:srgbClr val="292929"/>
                </a:solidFill>
                <a:latin typeface="Microsoft Sans Serif"/>
                <a:cs typeface="Microsoft Sans Serif"/>
              </a:rPr>
              <a:t>its</a:t>
            </a:r>
            <a:r>
              <a:rPr sz="1400" spc="-20" dirty="0">
                <a:solidFill>
                  <a:srgbClr val="292929"/>
                </a:solidFill>
                <a:latin typeface="Microsoft Sans Serif"/>
                <a:cs typeface="Microsoft Sans Serif"/>
              </a:rPr>
              <a:t> </a:t>
            </a:r>
            <a:r>
              <a:rPr sz="1400" spc="-65" dirty="0">
                <a:solidFill>
                  <a:srgbClr val="292929"/>
                </a:solidFill>
                <a:latin typeface="Microsoft Sans Serif"/>
                <a:cs typeface="Microsoft Sans Serif"/>
              </a:rPr>
              <a:t>name</a:t>
            </a:r>
            <a:r>
              <a:rPr sz="1400" spc="75" dirty="0">
                <a:solidFill>
                  <a:srgbClr val="292929"/>
                </a:solidFill>
                <a:latin typeface="Microsoft Sans Serif"/>
                <a:cs typeface="Microsoft Sans Serif"/>
              </a:rPr>
              <a:t> </a:t>
            </a:r>
            <a:r>
              <a:rPr sz="1500" i="1" spc="-70" dirty="0">
                <a:solidFill>
                  <a:srgbClr val="292929"/>
                </a:solidFill>
                <a:latin typeface="Arial"/>
                <a:cs typeface="Arial"/>
              </a:rPr>
              <a:t>(folium.Circle,</a:t>
            </a:r>
            <a:r>
              <a:rPr sz="1500" i="1" spc="-140" dirty="0">
                <a:solidFill>
                  <a:srgbClr val="292929"/>
                </a:solidFill>
                <a:latin typeface="Arial"/>
                <a:cs typeface="Arial"/>
              </a:rPr>
              <a:t> </a:t>
            </a:r>
            <a:r>
              <a:rPr sz="1500" i="1" spc="-80" dirty="0">
                <a:solidFill>
                  <a:srgbClr val="292929"/>
                </a:solidFill>
                <a:latin typeface="Arial"/>
                <a:cs typeface="Arial"/>
              </a:rPr>
              <a:t>folium.map.Marker).</a:t>
            </a:r>
            <a:endParaRPr sz="1500">
              <a:latin typeface="Arial"/>
              <a:cs typeface="Arial"/>
            </a:endParaRPr>
          </a:p>
          <a:p>
            <a:pPr marL="699135" marR="1029335" lvl="1" indent="-229235">
              <a:lnSpc>
                <a:spcPts val="1650"/>
              </a:lnSpc>
              <a:spcBef>
                <a:spcPts val="1460"/>
              </a:spcBef>
              <a:buFont typeface="Arial MT"/>
              <a:buChar char="•"/>
              <a:tabLst>
                <a:tab pos="698500" algn="l"/>
                <a:tab pos="699135" algn="l"/>
              </a:tabLst>
            </a:pPr>
            <a:r>
              <a:rPr sz="1400" spc="-70" dirty="0">
                <a:solidFill>
                  <a:srgbClr val="292929"/>
                </a:solidFill>
                <a:latin typeface="Microsoft Sans Serif"/>
                <a:cs typeface="Microsoft Sans Serif"/>
              </a:rPr>
              <a:t>Red</a:t>
            </a:r>
            <a:r>
              <a:rPr sz="1400" spc="-50" dirty="0">
                <a:solidFill>
                  <a:srgbClr val="292929"/>
                </a:solidFill>
                <a:latin typeface="Microsoft Sans Serif"/>
                <a:cs typeface="Microsoft Sans Serif"/>
              </a:rPr>
              <a:t> </a:t>
            </a:r>
            <a:r>
              <a:rPr sz="1400" spc="-25" dirty="0">
                <a:solidFill>
                  <a:srgbClr val="292929"/>
                </a:solidFill>
                <a:latin typeface="Microsoft Sans Serif"/>
                <a:cs typeface="Microsoft Sans Serif"/>
              </a:rPr>
              <a:t>circles</a:t>
            </a:r>
            <a:r>
              <a:rPr sz="1400" spc="-95" dirty="0">
                <a:solidFill>
                  <a:srgbClr val="292929"/>
                </a:solidFill>
                <a:latin typeface="Microsoft Sans Serif"/>
                <a:cs typeface="Microsoft Sans Serif"/>
              </a:rPr>
              <a:t> </a:t>
            </a:r>
            <a:r>
              <a:rPr sz="1400" spc="-20" dirty="0">
                <a:solidFill>
                  <a:srgbClr val="292929"/>
                </a:solidFill>
                <a:latin typeface="Microsoft Sans Serif"/>
                <a:cs typeface="Microsoft Sans Serif"/>
              </a:rPr>
              <a:t>at</a:t>
            </a:r>
            <a:r>
              <a:rPr sz="1400" spc="75" dirty="0">
                <a:solidFill>
                  <a:srgbClr val="292929"/>
                </a:solidFill>
                <a:latin typeface="Microsoft Sans Serif"/>
                <a:cs typeface="Microsoft Sans Serif"/>
              </a:rPr>
              <a:t> </a:t>
            </a:r>
            <a:r>
              <a:rPr sz="1400" spc="-70" dirty="0">
                <a:solidFill>
                  <a:srgbClr val="292929"/>
                </a:solidFill>
                <a:latin typeface="Microsoft Sans Serif"/>
                <a:cs typeface="Microsoft Sans Serif"/>
              </a:rPr>
              <a:t>each</a:t>
            </a:r>
            <a:r>
              <a:rPr sz="1400" dirty="0">
                <a:solidFill>
                  <a:srgbClr val="292929"/>
                </a:solidFill>
                <a:latin typeface="Microsoft Sans Serif"/>
                <a:cs typeface="Microsoft Sans Serif"/>
              </a:rPr>
              <a:t> </a:t>
            </a:r>
            <a:r>
              <a:rPr sz="1400" spc="-40" dirty="0">
                <a:solidFill>
                  <a:srgbClr val="292929"/>
                </a:solidFill>
                <a:latin typeface="Microsoft Sans Serif"/>
                <a:cs typeface="Microsoft Sans Serif"/>
              </a:rPr>
              <a:t>launch</a:t>
            </a:r>
            <a:r>
              <a:rPr sz="1400" spc="5" dirty="0">
                <a:solidFill>
                  <a:srgbClr val="292929"/>
                </a:solidFill>
                <a:latin typeface="Microsoft Sans Serif"/>
                <a:cs typeface="Microsoft Sans Serif"/>
              </a:rPr>
              <a:t> </a:t>
            </a:r>
            <a:r>
              <a:rPr sz="1400" spc="-15" dirty="0">
                <a:solidFill>
                  <a:srgbClr val="292929"/>
                </a:solidFill>
                <a:latin typeface="Microsoft Sans Serif"/>
                <a:cs typeface="Microsoft Sans Serif"/>
              </a:rPr>
              <a:t>site</a:t>
            </a:r>
            <a:r>
              <a:rPr sz="1400" spc="45" dirty="0">
                <a:solidFill>
                  <a:srgbClr val="292929"/>
                </a:solidFill>
                <a:latin typeface="Microsoft Sans Serif"/>
                <a:cs typeface="Microsoft Sans Serif"/>
              </a:rPr>
              <a:t> </a:t>
            </a:r>
            <a:r>
              <a:rPr sz="1400" spc="-20" dirty="0">
                <a:solidFill>
                  <a:srgbClr val="292929"/>
                </a:solidFill>
                <a:latin typeface="Microsoft Sans Serif"/>
                <a:cs typeface="Microsoft Sans Serif"/>
              </a:rPr>
              <a:t>coordinates</a:t>
            </a:r>
            <a:r>
              <a:rPr sz="1400" spc="-90" dirty="0">
                <a:solidFill>
                  <a:srgbClr val="292929"/>
                </a:solidFill>
                <a:latin typeface="Microsoft Sans Serif"/>
                <a:cs typeface="Microsoft Sans Serif"/>
              </a:rPr>
              <a:t> </a:t>
            </a:r>
            <a:r>
              <a:rPr sz="1400" spc="10" dirty="0">
                <a:solidFill>
                  <a:srgbClr val="292929"/>
                </a:solidFill>
                <a:latin typeface="Microsoft Sans Serif"/>
                <a:cs typeface="Microsoft Sans Serif"/>
              </a:rPr>
              <a:t>with</a:t>
            </a:r>
            <a:r>
              <a:rPr sz="1400" spc="5" dirty="0">
                <a:solidFill>
                  <a:srgbClr val="292929"/>
                </a:solidFill>
                <a:latin typeface="Microsoft Sans Serif"/>
                <a:cs typeface="Microsoft Sans Serif"/>
              </a:rPr>
              <a:t> </a:t>
            </a:r>
            <a:r>
              <a:rPr sz="1400" spc="-5" dirty="0">
                <a:solidFill>
                  <a:srgbClr val="292929"/>
                </a:solidFill>
                <a:latin typeface="Microsoft Sans Serif"/>
                <a:cs typeface="Microsoft Sans Serif"/>
              </a:rPr>
              <a:t>label</a:t>
            </a:r>
            <a:r>
              <a:rPr sz="1400" spc="-40" dirty="0">
                <a:solidFill>
                  <a:srgbClr val="292929"/>
                </a:solidFill>
                <a:latin typeface="Microsoft Sans Serif"/>
                <a:cs typeface="Microsoft Sans Serif"/>
              </a:rPr>
              <a:t> </a:t>
            </a:r>
            <a:r>
              <a:rPr sz="1400" spc="-25" dirty="0">
                <a:solidFill>
                  <a:srgbClr val="292929"/>
                </a:solidFill>
                <a:latin typeface="Microsoft Sans Serif"/>
                <a:cs typeface="Microsoft Sans Serif"/>
              </a:rPr>
              <a:t>showing</a:t>
            </a:r>
            <a:r>
              <a:rPr sz="1400" spc="30" dirty="0">
                <a:solidFill>
                  <a:srgbClr val="292929"/>
                </a:solidFill>
                <a:latin typeface="Microsoft Sans Serif"/>
                <a:cs typeface="Microsoft Sans Serif"/>
              </a:rPr>
              <a:t> </a:t>
            </a:r>
            <a:r>
              <a:rPr sz="1400" spc="-40" dirty="0">
                <a:solidFill>
                  <a:srgbClr val="292929"/>
                </a:solidFill>
                <a:latin typeface="Microsoft Sans Serif"/>
                <a:cs typeface="Microsoft Sans Serif"/>
              </a:rPr>
              <a:t>launch</a:t>
            </a:r>
            <a:r>
              <a:rPr sz="1400" spc="5" dirty="0">
                <a:solidFill>
                  <a:srgbClr val="292929"/>
                </a:solidFill>
                <a:latin typeface="Microsoft Sans Serif"/>
                <a:cs typeface="Microsoft Sans Serif"/>
              </a:rPr>
              <a:t> </a:t>
            </a:r>
            <a:r>
              <a:rPr sz="1400" spc="-15" dirty="0">
                <a:solidFill>
                  <a:srgbClr val="292929"/>
                </a:solidFill>
                <a:latin typeface="Microsoft Sans Serif"/>
                <a:cs typeface="Microsoft Sans Serif"/>
              </a:rPr>
              <a:t>site</a:t>
            </a:r>
            <a:r>
              <a:rPr sz="1400" spc="-30" dirty="0">
                <a:solidFill>
                  <a:srgbClr val="292929"/>
                </a:solidFill>
                <a:latin typeface="Microsoft Sans Serif"/>
                <a:cs typeface="Microsoft Sans Serif"/>
              </a:rPr>
              <a:t> </a:t>
            </a:r>
            <a:r>
              <a:rPr sz="1400" spc="-65" dirty="0">
                <a:solidFill>
                  <a:srgbClr val="292929"/>
                </a:solidFill>
                <a:latin typeface="Microsoft Sans Serif"/>
                <a:cs typeface="Microsoft Sans Serif"/>
              </a:rPr>
              <a:t>name</a:t>
            </a:r>
            <a:r>
              <a:rPr sz="1400" spc="135" dirty="0">
                <a:solidFill>
                  <a:srgbClr val="292929"/>
                </a:solidFill>
                <a:latin typeface="Microsoft Sans Serif"/>
                <a:cs typeface="Microsoft Sans Serif"/>
              </a:rPr>
              <a:t> </a:t>
            </a:r>
            <a:r>
              <a:rPr sz="1500" i="1" spc="-70" dirty="0">
                <a:solidFill>
                  <a:srgbClr val="292929"/>
                </a:solidFill>
                <a:latin typeface="Arial"/>
                <a:cs typeface="Arial"/>
              </a:rPr>
              <a:t>(folium.Circle,</a:t>
            </a:r>
            <a:r>
              <a:rPr sz="1500" i="1" spc="-140" dirty="0">
                <a:solidFill>
                  <a:srgbClr val="292929"/>
                </a:solidFill>
                <a:latin typeface="Arial"/>
                <a:cs typeface="Arial"/>
              </a:rPr>
              <a:t> </a:t>
            </a:r>
            <a:r>
              <a:rPr sz="1500" i="1" spc="-80" dirty="0">
                <a:solidFill>
                  <a:srgbClr val="292929"/>
                </a:solidFill>
                <a:latin typeface="Arial"/>
                <a:cs typeface="Arial"/>
              </a:rPr>
              <a:t>folium.map.Marker, </a:t>
            </a:r>
            <a:r>
              <a:rPr sz="1500" i="1" spc="-400" dirty="0">
                <a:solidFill>
                  <a:srgbClr val="292929"/>
                </a:solidFill>
                <a:latin typeface="Arial"/>
                <a:cs typeface="Arial"/>
              </a:rPr>
              <a:t> </a:t>
            </a:r>
            <a:r>
              <a:rPr sz="1500" i="1" spc="-80" dirty="0">
                <a:solidFill>
                  <a:srgbClr val="292929"/>
                </a:solidFill>
                <a:latin typeface="Arial"/>
                <a:cs typeface="Arial"/>
              </a:rPr>
              <a:t>folium.features.DivIcon).</a:t>
            </a:r>
            <a:endParaRPr sz="1500">
              <a:latin typeface="Arial"/>
              <a:cs typeface="Arial"/>
            </a:endParaRPr>
          </a:p>
          <a:p>
            <a:pPr marL="699135" lvl="1" indent="-229235">
              <a:lnSpc>
                <a:spcPts val="1614"/>
              </a:lnSpc>
              <a:spcBef>
                <a:spcPts val="1425"/>
              </a:spcBef>
              <a:buFont typeface="Arial MT"/>
              <a:buChar char="•"/>
              <a:tabLst>
                <a:tab pos="698500" algn="l"/>
                <a:tab pos="699135" algn="l"/>
              </a:tabLst>
            </a:pPr>
            <a:r>
              <a:rPr sz="1400" spc="-70" dirty="0">
                <a:solidFill>
                  <a:srgbClr val="292929"/>
                </a:solidFill>
                <a:latin typeface="Microsoft Sans Serif"/>
                <a:cs typeface="Microsoft Sans Serif"/>
              </a:rPr>
              <a:t>The</a:t>
            </a:r>
            <a:r>
              <a:rPr sz="1400" spc="-35" dirty="0">
                <a:solidFill>
                  <a:srgbClr val="292929"/>
                </a:solidFill>
                <a:latin typeface="Microsoft Sans Serif"/>
                <a:cs typeface="Microsoft Sans Serif"/>
              </a:rPr>
              <a:t> </a:t>
            </a:r>
            <a:r>
              <a:rPr sz="1400" spc="15" dirty="0">
                <a:solidFill>
                  <a:srgbClr val="292929"/>
                </a:solidFill>
                <a:latin typeface="Microsoft Sans Serif"/>
                <a:cs typeface="Microsoft Sans Serif"/>
              </a:rPr>
              <a:t>grouping</a:t>
            </a:r>
            <a:r>
              <a:rPr sz="1400" spc="-50" dirty="0">
                <a:solidFill>
                  <a:srgbClr val="292929"/>
                </a:solidFill>
                <a:latin typeface="Microsoft Sans Serif"/>
                <a:cs typeface="Microsoft Sans Serif"/>
              </a:rPr>
              <a:t> </a:t>
            </a:r>
            <a:r>
              <a:rPr sz="1400" spc="-10" dirty="0">
                <a:solidFill>
                  <a:srgbClr val="292929"/>
                </a:solidFill>
                <a:latin typeface="Microsoft Sans Serif"/>
                <a:cs typeface="Microsoft Sans Serif"/>
              </a:rPr>
              <a:t>of</a:t>
            </a:r>
            <a:r>
              <a:rPr sz="1400" spc="-20" dirty="0">
                <a:solidFill>
                  <a:srgbClr val="292929"/>
                </a:solidFill>
                <a:latin typeface="Microsoft Sans Serif"/>
                <a:cs typeface="Microsoft Sans Serif"/>
              </a:rPr>
              <a:t> </a:t>
            </a:r>
            <a:r>
              <a:rPr sz="1400" dirty="0">
                <a:solidFill>
                  <a:srgbClr val="292929"/>
                </a:solidFill>
                <a:latin typeface="Microsoft Sans Serif"/>
                <a:cs typeface="Microsoft Sans Serif"/>
              </a:rPr>
              <a:t>points</a:t>
            </a:r>
            <a:r>
              <a:rPr sz="1400" spc="-20" dirty="0">
                <a:solidFill>
                  <a:srgbClr val="292929"/>
                </a:solidFill>
                <a:latin typeface="Microsoft Sans Serif"/>
                <a:cs typeface="Microsoft Sans Serif"/>
              </a:rPr>
              <a:t> </a:t>
            </a:r>
            <a:r>
              <a:rPr sz="1400" spc="15" dirty="0">
                <a:solidFill>
                  <a:srgbClr val="292929"/>
                </a:solidFill>
                <a:latin typeface="Microsoft Sans Serif"/>
                <a:cs typeface="Microsoft Sans Serif"/>
              </a:rPr>
              <a:t>in</a:t>
            </a:r>
            <a:r>
              <a:rPr sz="1400" dirty="0">
                <a:solidFill>
                  <a:srgbClr val="292929"/>
                </a:solidFill>
                <a:latin typeface="Microsoft Sans Serif"/>
                <a:cs typeface="Microsoft Sans Serif"/>
              </a:rPr>
              <a:t> </a:t>
            </a:r>
            <a:r>
              <a:rPr sz="1400" spc="-80" dirty="0">
                <a:solidFill>
                  <a:srgbClr val="292929"/>
                </a:solidFill>
                <a:latin typeface="Microsoft Sans Serif"/>
                <a:cs typeface="Microsoft Sans Serif"/>
              </a:rPr>
              <a:t>a</a:t>
            </a:r>
            <a:r>
              <a:rPr sz="1400" spc="55" dirty="0">
                <a:solidFill>
                  <a:srgbClr val="292929"/>
                </a:solidFill>
                <a:latin typeface="Microsoft Sans Serif"/>
                <a:cs typeface="Microsoft Sans Serif"/>
              </a:rPr>
              <a:t> </a:t>
            </a:r>
            <a:r>
              <a:rPr sz="1400" spc="-20" dirty="0">
                <a:solidFill>
                  <a:srgbClr val="292929"/>
                </a:solidFill>
                <a:latin typeface="Microsoft Sans Serif"/>
                <a:cs typeface="Microsoft Sans Serif"/>
              </a:rPr>
              <a:t>cluster</a:t>
            </a:r>
            <a:r>
              <a:rPr sz="1400" spc="-35" dirty="0">
                <a:solidFill>
                  <a:srgbClr val="292929"/>
                </a:solidFill>
                <a:latin typeface="Microsoft Sans Serif"/>
                <a:cs typeface="Microsoft Sans Serif"/>
              </a:rPr>
              <a:t> </a:t>
            </a:r>
            <a:r>
              <a:rPr sz="1400" spc="30" dirty="0">
                <a:solidFill>
                  <a:srgbClr val="292929"/>
                </a:solidFill>
                <a:latin typeface="Microsoft Sans Serif"/>
                <a:cs typeface="Microsoft Sans Serif"/>
              </a:rPr>
              <a:t>to</a:t>
            </a:r>
            <a:r>
              <a:rPr sz="1400" spc="45" dirty="0">
                <a:solidFill>
                  <a:srgbClr val="292929"/>
                </a:solidFill>
                <a:latin typeface="Microsoft Sans Serif"/>
                <a:cs typeface="Microsoft Sans Serif"/>
              </a:rPr>
              <a:t> </a:t>
            </a:r>
            <a:r>
              <a:rPr sz="1400" spc="-10" dirty="0">
                <a:solidFill>
                  <a:srgbClr val="292929"/>
                </a:solidFill>
                <a:latin typeface="Microsoft Sans Serif"/>
                <a:cs typeface="Microsoft Sans Serif"/>
              </a:rPr>
              <a:t>display</a:t>
            </a:r>
            <a:r>
              <a:rPr sz="1400" spc="-50" dirty="0">
                <a:solidFill>
                  <a:srgbClr val="292929"/>
                </a:solidFill>
                <a:latin typeface="Microsoft Sans Serif"/>
                <a:cs typeface="Microsoft Sans Serif"/>
              </a:rPr>
              <a:t> </a:t>
            </a:r>
            <a:r>
              <a:rPr sz="1400" spc="15" dirty="0">
                <a:solidFill>
                  <a:srgbClr val="292929"/>
                </a:solidFill>
                <a:latin typeface="Microsoft Sans Serif"/>
                <a:cs typeface="Microsoft Sans Serif"/>
              </a:rPr>
              <a:t>multiple</a:t>
            </a:r>
            <a:r>
              <a:rPr sz="1400" spc="-35" dirty="0">
                <a:solidFill>
                  <a:srgbClr val="292929"/>
                </a:solidFill>
                <a:latin typeface="Microsoft Sans Serif"/>
                <a:cs typeface="Microsoft Sans Serif"/>
              </a:rPr>
              <a:t> </a:t>
            </a:r>
            <a:r>
              <a:rPr sz="1400" spc="-40" dirty="0">
                <a:solidFill>
                  <a:srgbClr val="292929"/>
                </a:solidFill>
                <a:latin typeface="Microsoft Sans Serif"/>
                <a:cs typeface="Microsoft Sans Serif"/>
              </a:rPr>
              <a:t>and</a:t>
            </a:r>
            <a:r>
              <a:rPr sz="1400" spc="-50" dirty="0">
                <a:solidFill>
                  <a:srgbClr val="292929"/>
                </a:solidFill>
                <a:latin typeface="Microsoft Sans Serif"/>
                <a:cs typeface="Microsoft Sans Serif"/>
              </a:rPr>
              <a:t> </a:t>
            </a:r>
            <a:r>
              <a:rPr sz="1400" spc="5" dirty="0">
                <a:solidFill>
                  <a:srgbClr val="292929"/>
                </a:solidFill>
                <a:latin typeface="Microsoft Sans Serif"/>
                <a:cs typeface="Microsoft Sans Serif"/>
              </a:rPr>
              <a:t>different</a:t>
            </a:r>
            <a:r>
              <a:rPr sz="1400" spc="-85" dirty="0">
                <a:solidFill>
                  <a:srgbClr val="292929"/>
                </a:solidFill>
                <a:latin typeface="Microsoft Sans Serif"/>
                <a:cs typeface="Microsoft Sans Serif"/>
              </a:rPr>
              <a:t> </a:t>
            </a:r>
            <a:r>
              <a:rPr sz="1400" spc="-10" dirty="0">
                <a:solidFill>
                  <a:srgbClr val="292929"/>
                </a:solidFill>
                <a:latin typeface="Microsoft Sans Serif"/>
                <a:cs typeface="Microsoft Sans Serif"/>
              </a:rPr>
              <a:t>information</a:t>
            </a:r>
            <a:r>
              <a:rPr sz="1400" spc="-80" dirty="0">
                <a:solidFill>
                  <a:srgbClr val="292929"/>
                </a:solidFill>
                <a:latin typeface="Microsoft Sans Serif"/>
                <a:cs typeface="Microsoft Sans Serif"/>
              </a:rPr>
              <a:t> </a:t>
            </a:r>
            <a:r>
              <a:rPr sz="1400" spc="-10" dirty="0">
                <a:solidFill>
                  <a:srgbClr val="292929"/>
                </a:solidFill>
                <a:latin typeface="Microsoft Sans Serif"/>
                <a:cs typeface="Microsoft Sans Serif"/>
              </a:rPr>
              <a:t>for</a:t>
            </a:r>
            <a:r>
              <a:rPr sz="1400" spc="-35" dirty="0">
                <a:solidFill>
                  <a:srgbClr val="292929"/>
                </a:solidFill>
                <a:latin typeface="Microsoft Sans Serif"/>
                <a:cs typeface="Microsoft Sans Serif"/>
              </a:rPr>
              <a:t> </a:t>
            </a:r>
            <a:r>
              <a:rPr sz="1400" spc="-15" dirty="0">
                <a:solidFill>
                  <a:srgbClr val="292929"/>
                </a:solidFill>
                <a:latin typeface="Microsoft Sans Serif"/>
                <a:cs typeface="Microsoft Sans Serif"/>
              </a:rPr>
              <a:t>the</a:t>
            </a:r>
            <a:r>
              <a:rPr sz="1400" spc="45" dirty="0">
                <a:solidFill>
                  <a:srgbClr val="292929"/>
                </a:solidFill>
                <a:latin typeface="Microsoft Sans Serif"/>
                <a:cs typeface="Microsoft Sans Serif"/>
              </a:rPr>
              <a:t> </a:t>
            </a:r>
            <a:r>
              <a:rPr sz="1400" spc="-80" dirty="0">
                <a:solidFill>
                  <a:srgbClr val="292929"/>
                </a:solidFill>
                <a:latin typeface="Microsoft Sans Serif"/>
                <a:cs typeface="Microsoft Sans Serif"/>
              </a:rPr>
              <a:t>same</a:t>
            </a:r>
            <a:r>
              <a:rPr sz="1400" spc="40" dirty="0">
                <a:solidFill>
                  <a:srgbClr val="292929"/>
                </a:solidFill>
                <a:latin typeface="Microsoft Sans Serif"/>
                <a:cs typeface="Microsoft Sans Serif"/>
              </a:rPr>
              <a:t> </a:t>
            </a:r>
            <a:r>
              <a:rPr sz="1400" spc="-20" dirty="0">
                <a:solidFill>
                  <a:srgbClr val="292929"/>
                </a:solidFill>
                <a:latin typeface="Microsoft Sans Serif"/>
                <a:cs typeface="Microsoft Sans Serif"/>
              </a:rPr>
              <a:t>coordinates</a:t>
            </a:r>
            <a:endParaRPr sz="1400">
              <a:latin typeface="Microsoft Sans Serif"/>
              <a:cs typeface="Microsoft Sans Serif"/>
            </a:endParaRPr>
          </a:p>
          <a:p>
            <a:pPr marL="699135">
              <a:lnSpc>
                <a:spcPts val="1735"/>
              </a:lnSpc>
            </a:pPr>
            <a:r>
              <a:rPr sz="1500" i="1" spc="-75" dirty="0">
                <a:solidFill>
                  <a:srgbClr val="292929"/>
                </a:solidFill>
                <a:latin typeface="Arial"/>
                <a:cs typeface="Arial"/>
              </a:rPr>
              <a:t>(folium.plugins.MarkerCluster).</a:t>
            </a:r>
            <a:endParaRPr sz="1500">
              <a:latin typeface="Arial"/>
              <a:cs typeface="Arial"/>
            </a:endParaRPr>
          </a:p>
          <a:p>
            <a:pPr marL="699135" lvl="1" indent="-229235">
              <a:lnSpc>
                <a:spcPts val="1614"/>
              </a:lnSpc>
              <a:spcBef>
                <a:spcPts val="1380"/>
              </a:spcBef>
              <a:buFont typeface="Arial MT"/>
              <a:buChar char="•"/>
              <a:tabLst>
                <a:tab pos="698500" algn="l"/>
                <a:tab pos="699135" algn="l"/>
              </a:tabLst>
            </a:pPr>
            <a:r>
              <a:rPr sz="1400" spc="-25" dirty="0">
                <a:solidFill>
                  <a:srgbClr val="292929"/>
                </a:solidFill>
                <a:latin typeface="Microsoft Sans Serif"/>
                <a:cs typeface="Microsoft Sans Serif"/>
              </a:rPr>
              <a:t>Markers</a:t>
            </a:r>
            <a:r>
              <a:rPr sz="1400" spc="-95" dirty="0">
                <a:solidFill>
                  <a:srgbClr val="292929"/>
                </a:solidFill>
                <a:latin typeface="Microsoft Sans Serif"/>
                <a:cs typeface="Microsoft Sans Serif"/>
              </a:rPr>
              <a:t> </a:t>
            </a:r>
            <a:r>
              <a:rPr sz="1400" spc="30" dirty="0">
                <a:solidFill>
                  <a:srgbClr val="292929"/>
                </a:solidFill>
                <a:latin typeface="Microsoft Sans Serif"/>
                <a:cs typeface="Microsoft Sans Serif"/>
              </a:rPr>
              <a:t>to</a:t>
            </a:r>
            <a:r>
              <a:rPr sz="1400" spc="45" dirty="0">
                <a:solidFill>
                  <a:srgbClr val="292929"/>
                </a:solidFill>
                <a:latin typeface="Microsoft Sans Serif"/>
                <a:cs typeface="Microsoft Sans Serif"/>
              </a:rPr>
              <a:t> </a:t>
            </a:r>
            <a:r>
              <a:rPr sz="1400" spc="-50" dirty="0">
                <a:solidFill>
                  <a:srgbClr val="292929"/>
                </a:solidFill>
                <a:latin typeface="Microsoft Sans Serif"/>
                <a:cs typeface="Microsoft Sans Serif"/>
              </a:rPr>
              <a:t>show</a:t>
            </a:r>
            <a:r>
              <a:rPr sz="1400" spc="65" dirty="0">
                <a:solidFill>
                  <a:srgbClr val="292929"/>
                </a:solidFill>
                <a:latin typeface="Microsoft Sans Serif"/>
                <a:cs typeface="Microsoft Sans Serif"/>
              </a:rPr>
              <a:t> </a:t>
            </a:r>
            <a:r>
              <a:rPr sz="1400" spc="-65" dirty="0">
                <a:solidFill>
                  <a:srgbClr val="292929"/>
                </a:solidFill>
                <a:latin typeface="Microsoft Sans Serif"/>
                <a:cs typeface="Microsoft Sans Serif"/>
              </a:rPr>
              <a:t>successful</a:t>
            </a:r>
            <a:r>
              <a:rPr sz="1400" spc="40" dirty="0">
                <a:solidFill>
                  <a:srgbClr val="292929"/>
                </a:solidFill>
                <a:latin typeface="Microsoft Sans Serif"/>
                <a:cs typeface="Microsoft Sans Serif"/>
              </a:rPr>
              <a:t> </a:t>
            </a:r>
            <a:r>
              <a:rPr sz="1400" spc="-40" dirty="0">
                <a:solidFill>
                  <a:srgbClr val="292929"/>
                </a:solidFill>
                <a:latin typeface="Microsoft Sans Serif"/>
                <a:cs typeface="Microsoft Sans Serif"/>
              </a:rPr>
              <a:t>and</a:t>
            </a:r>
            <a:r>
              <a:rPr sz="1400" spc="30" dirty="0">
                <a:solidFill>
                  <a:srgbClr val="292929"/>
                </a:solidFill>
                <a:latin typeface="Microsoft Sans Serif"/>
                <a:cs typeface="Microsoft Sans Serif"/>
              </a:rPr>
              <a:t> </a:t>
            </a:r>
            <a:r>
              <a:rPr sz="1400" spc="-60" dirty="0">
                <a:solidFill>
                  <a:srgbClr val="292929"/>
                </a:solidFill>
                <a:latin typeface="Microsoft Sans Serif"/>
                <a:cs typeface="Microsoft Sans Serif"/>
              </a:rPr>
              <a:t>unsuccessful</a:t>
            </a:r>
            <a:r>
              <a:rPr sz="1400" spc="45" dirty="0">
                <a:solidFill>
                  <a:srgbClr val="292929"/>
                </a:solidFill>
                <a:latin typeface="Microsoft Sans Serif"/>
                <a:cs typeface="Microsoft Sans Serif"/>
              </a:rPr>
              <a:t> </a:t>
            </a:r>
            <a:r>
              <a:rPr sz="1400" spc="-15" dirty="0">
                <a:solidFill>
                  <a:srgbClr val="292929"/>
                </a:solidFill>
                <a:latin typeface="Microsoft Sans Serif"/>
                <a:cs typeface="Microsoft Sans Serif"/>
              </a:rPr>
              <a:t>landings.</a:t>
            </a:r>
            <a:r>
              <a:rPr sz="1400" spc="-35" dirty="0">
                <a:solidFill>
                  <a:srgbClr val="292929"/>
                </a:solidFill>
                <a:latin typeface="Microsoft Sans Serif"/>
                <a:cs typeface="Microsoft Sans Serif"/>
              </a:rPr>
              <a:t> </a:t>
            </a:r>
            <a:r>
              <a:rPr sz="1400" spc="-50" dirty="0">
                <a:solidFill>
                  <a:srgbClr val="00AF50"/>
                </a:solidFill>
                <a:latin typeface="Microsoft Sans Serif"/>
                <a:cs typeface="Microsoft Sans Serif"/>
              </a:rPr>
              <a:t>Green</a:t>
            </a:r>
            <a:r>
              <a:rPr sz="1400" spc="-65" dirty="0">
                <a:solidFill>
                  <a:srgbClr val="00AF50"/>
                </a:solidFill>
                <a:latin typeface="Microsoft Sans Serif"/>
                <a:cs typeface="Microsoft Sans Serif"/>
              </a:rPr>
              <a:t> </a:t>
            </a:r>
            <a:r>
              <a:rPr sz="1400" spc="-10" dirty="0">
                <a:solidFill>
                  <a:srgbClr val="292929"/>
                </a:solidFill>
                <a:latin typeface="Microsoft Sans Serif"/>
                <a:cs typeface="Microsoft Sans Serif"/>
              </a:rPr>
              <a:t>for</a:t>
            </a:r>
            <a:r>
              <a:rPr sz="1400" spc="50" dirty="0">
                <a:solidFill>
                  <a:srgbClr val="292929"/>
                </a:solidFill>
                <a:latin typeface="Microsoft Sans Serif"/>
                <a:cs typeface="Microsoft Sans Serif"/>
              </a:rPr>
              <a:t> </a:t>
            </a:r>
            <a:r>
              <a:rPr sz="1400" spc="-65" dirty="0">
                <a:solidFill>
                  <a:srgbClr val="292929"/>
                </a:solidFill>
                <a:latin typeface="Microsoft Sans Serif"/>
                <a:cs typeface="Microsoft Sans Serif"/>
              </a:rPr>
              <a:t>successful</a:t>
            </a:r>
            <a:r>
              <a:rPr sz="1400" spc="40" dirty="0">
                <a:solidFill>
                  <a:srgbClr val="292929"/>
                </a:solidFill>
                <a:latin typeface="Microsoft Sans Serif"/>
                <a:cs typeface="Microsoft Sans Serif"/>
              </a:rPr>
              <a:t> </a:t>
            </a:r>
            <a:r>
              <a:rPr sz="1400" dirty="0">
                <a:solidFill>
                  <a:srgbClr val="292929"/>
                </a:solidFill>
                <a:latin typeface="Microsoft Sans Serif"/>
                <a:cs typeface="Microsoft Sans Serif"/>
              </a:rPr>
              <a:t>landing</a:t>
            </a:r>
            <a:r>
              <a:rPr sz="1400" spc="-40" dirty="0">
                <a:solidFill>
                  <a:srgbClr val="292929"/>
                </a:solidFill>
                <a:latin typeface="Microsoft Sans Serif"/>
                <a:cs typeface="Microsoft Sans Serif"/>
              </a:rPr>
              <a:t> and</a:t>
            </a:r>
            <a:r>
              <a:rPr sz="1400" spc="30" dirty="0">
                <a:solidFill>
                  <a:srgbClr val="292929"/>
                </a:solidFill>
                <a:latin typeface="Microsoft Sans Serif"/>
                <a:cs typeface="Microsoft Sans Serif"/>
              </a:rPr>
              <a:t> </a:t>
            </a:r>
            <a:r>
              <a:rPr sz="1400" spc="-70" dirty="0">
                <a:solidFill>
                  <a:srgbClr val="FF0000"/>
                </a:solidFill>
                <a:latin typeface="Microsoft Sans Serif"/>
                <a:cs typeface="Microsoft Sans Serif"/>
              </a:rPr>
              <a:t>Red</a:t>
            </a:r>
            <a:r>
              <a:rPr sz="1400" spc="-40" dirty="0">
                <a:solidFill>
                  <a:srgbClr val="FF0000"/>
                </a:solidFill>
                <a:latin typeface="Microsoft Sans Serif"/>
                <a:cs typeface="Microsoft Sans Serif"/>
              </a:rPr>
              <a:t> </a:t>
            </a:r>
            <a:r>
              <a:rPr sz="1400" spc="-10" dirty="0">
                <a:solidFill>
                  <a:srgbClr val="292929"/>
                </a:solidFill>
                <a:latin typeface="Microsoft Sans Serif"/>
                <a:cs typeface="Microsoft Sans Serif"/>
              </a:rPr>
              <a:t>for</a:t>
            </a:r>
            <a:r>
              <a:rPr sz="1400" spc="120" dirty="0">
                <a:solidFill>
                  <a:srgbClr val="292929"/>
                </a:solidFill>
                <a:latin typeface="Microsoft Sans Serif"/>
                <a:cs typeface="Microsoft Sans Serif"/>
              </a:rPr>
              <a:t> </a:t>
            </a:r>
            <a:r>
              <a:rPr sz="1400" spc="-60" dirty="0">
                <a:solidFill>
                  <a:srgbClr val="292929"/>
                </a:solidFill>
                <a:latin typeface="Microsoft Sans Serif"/>
                <a:cs typeface="Microsoft Sans Serif"/>
              </a:rPr>
              <a:t>unsuccessful</a:t>
            </a:r>
            <a:r>
              <a:rPr sz="1400" spc="40" dirty="0">
                <a:solidFill>
                  <a:srgbClr val="292929"/>
                </a:solidFill>
                <a:latin typeface="Microsoft Sans Serif"/>
                <a:cs typeface="Microsoft Sans Serif"/>
              </a:rPr>
              <a:t> </a:t>
            </a:r>
            <a:r>
              <a:rPr sz="1400" spc="-5" dirty="0">
                <a:solidFill>
                  <a:srgbClr val="292929"/>
                </a:solidFill>
                <a:latin typeface="Microsoft Sans Serif"/>
                <a:cs typeface="Microsoft Sans Serif"/>
              </a:rPr>
              <a:t>landing.</a:t>
            </a:r>
            <a:endParaRPr sz="1400">
              <a:latin typeface="Microsoft Sans Serif"/>
              <a:cs typeface="Microsoft Sans Serif"/>
            </a:endParaRPr>
          </a:p>
          <a:p>
            <a:pPr marL="699135">
              <a:lnSpc>
                <a:spcPts val="1735"/>
              </a:lnSpc>
            </a:pPr>
            <a:r>
              <a:rPr sz="1500" i="1" spc="-80" dirty="0">
                <a:solidFill>
                  <a:srgbClr val="292929"/>
                </a:solidFill>
                <a:latin typeface="Arial"/>
                <a:cs typeface="Arial"/>
              </a:rPr>
              <a:t>(folium.map.Marker,</a:t>
            </a:r>
            <a:r>
              <a:rPr sz="1500" i="1" spc="-135" dirty="0">
                <a:solidFill>
                  <a:srgbClr val="292929"/>
                </a:solidFill>
                <a:latin typeface="Arial"/>
                <a:cs typeface="Arial"/>
              </a:rPr>
              <a:t> </a:t>
            </a:r>
            <a:r>
              <a:rPr sz="1500" i="1" spc="-85" dirty="0">
                <a:solidFill>
                  <a:srgbClr val="292929"/>
                </a:solidFill>
                <a:latin typeface="Arial"/>
                <a:cs typeface="Arial"/>
              </a:rPr>
              <a:t>folium.Icon).</a:t>
            </a:r>
            <a:endParaRPr sz="1500">
              <a:latin typeface="Arial"/>
              <a:cs typeface="Arial"/>
            </a:endParaRPr>
          </a:p>
          <a:p>
            <a:pPr marL="699135" lvl="1" indent="-229235">
              <a:lnSpc>
                <a:spcPts val="1655"/>
              </a:lnSpc>
              <a:spcBef>
                <a:spcPts val="1375"/>
              </a:spcBef>
              <a:buFont typeface="Arial MT"/>
              <a:buChar char="•"/>
              <a:tabLst>
                <a:tab pos="698500" algn="l"/>
                <a:tab pos="699135" algn="l"/>
              </a:tabLst>
            </a:pPr>
            <a:r>
              <a:rPr sz="1400" spc="-25" dirty="0">
                <a:solidFill>
                  <a:srgbClr val="292929"/>
                </a:solidFill>
                <a:latin typeface="Microsoft Sans Serif"/>
                <a:cs typeface="Microsoft Sans Serif"/>
              </a:rPr>
              <a:t>Markers</a:t>
            </a:r>
            <a:r>
              <a:rPr sz="1400" spc="-100" dirty="0">
                <a:solidFill>
                  <a:srgbClr val="292929"/>
                </a:solidFill>
                <a:latin typeface="Microsoft Sans Serif"/>
                <a:cs typeface="Microsoft Sans Serif"/>
              </a:rPr>
              <a:t> </a:t>
            </a:r>
            <a:r>
              <a:rPr sz="1400" spc="30" dirty="0">
                <a:solidFill>
                  <a:srgbClr val="292929"/>
                </a:solidFill>
                <a:latin typeface="Microsoft Sans Serif"/>
                <a:cs typeface="Microsoft Sans Serif"/>
              </a:rPr>
              <a:t>to</a:t>
            </a:r>
            <a:r>
              <a:rPr sz="1400" spc="40" dirty="0">
                <a:solidFill>
                  <a:srgbClr val="292929"/>
                </a:solidFill>
                <a:latin typeface="Microsoft Sans Serif"/>
                <a:cs typeface="Microsoft Sans Serif"/>
              </a:rPr>
              <a:t> </a:t>
            </a:r>
            <a:r>
              <a:rPr sz="1400" spc="-50" dirty="0">
                <a:solidFill>
                  <a:srgbClr val="292929"/>
                </a:solidFill>
                <a:latin typeface="Microsoft Sans Serif"/>
                <a:cs typeface="Microsoft Sans Serif"/>
              </a:rPr>
              <a:t>show</a:t>
            </a:r>
            <a:r>
              <a:rPr sz="1400" spc="55" dirty="0">
                <a:solidFill>
                  <a:srgbClr val="292929"/>
                </a:solidFill>
                <a:latin typeface="Microsoft Sans Serif"/>
                <a:cs typeface="Microsoft Sans Serif"/>
              </a:rPr>
              <a:t> </a:t>
            </a:r>
            <a:r>
              <a:rPr sz="1400" spc="-35" dirty="0">
                <a:solidFill>
                  <a:srgbClr val="292929"/>
                </a:solidFill>
                <a:latin typeface="Microsoft Sans Serif"/>
                <a:cs typeface="Microsoft Sans Serif"/>
              </a:rPr>
              <a:t>distance </a:t>
            </a:r>
            <a:r>
              <a:rPr sz="1400" spc="-10" dirty="0">
                <a:solidFill>
                  <a:srgbClr val="292929"/>
                </a:solidFill>
                <a:latin typeface="Microsoft Sans Serif"/>
                <a:cs typeface="Microsoft Sans Serif"/>
              </a:rPr>
              <a:t>between</a:t>
            </a:r>
            <a:r>
              <a:rPr sz="1400" spc="-80" dirty="0">
                <a:solidFill>
                  <a:srgbClr val="292929"/>
                </a:solidFill>
                <a:latin typeface="Microsoft Sans Serif"/>
                <a:cs typeface="Microsoft Sans Serif"/>
              </a:rPr>
              <a:t> </a:t>
            </a:r>
            <a:r>
              <a:rPr sz="1400" spc="-40" dirty="0">
                <a:solidFill>
                  <a:srgbClr val="292929"/>
                </a:solidFill>
                <a:latin typeface="Microsoft Sans Serif"/>
                <a:cs typeface="Microsoft Sans Serif"/>
              </a:rPr>
              <a:t>launch</a:t>
            </a:r>
            <a:r>
              <a:rPr sz="1400" spc="-85" dirty="0">
                <a:solidFill>
                  <a:srgbClr val="292929"/>
                </a:solidFill>
                <a:latin typeface="Microsoft Sans Serif"/>
                <a:cs typeface="Microsoft Sans Serif"/>
              </a:rPr>
              <a:t> </a:t>
            </a:r>
            <a:r>
              <a:rPr sz="1400" spc="-15" dirty="0">
                <a:solidFill>
                  <a:srgbClr val="292929"/>
                </a:solidFill>
                <a:latin typeface="Microsoft Sans Serif"/>
                <a:cs typeface="Microsoft Sans Serif"/>
              </a:rPr>
              <a:t>site</a:t>
            </a:r>
            <a:r>
              <a:rPr sz="1400" spc="40" dirty="0">
                <a:solidFill>
                  <a:srgbClr val="292929"/>
                </a:solidFill>
                <a:latin typeface="Microsoft Sans Serif"/>
                <a:cs typeface="Microsoft Sans Serif"/>
              </a:rPr>
              <a:t> </a:t>
            </a:r>
            <a:r>
              <a:rPr sz="1400" spc="30" dirty="0">
                <a:solidFill>
                  <a:srgbClr val="292929"/>
                </a:solidFill>
                <a:latin typeface="Microsoft Sans Serif"/>
                <a:cs typeface="Microsoft Sans Serif"/>
              </a:rPr>
              <a:t>to</a:t>
            </a:r>
            <a:r>
              <a:rPr sz="1400" spc="40" dirty="0">
                <a:solidFill>
                  <a:srgbClr val="292929"/>
                </a:solidFill>
                <a:latin typeface="Microsoft Sans Serif"/>
                <a:cs typeface="Microsoft Sans Serif"/>
              </a:rPr>
              <a:t> </a:t>
            </a:r>
            <a:r>
              <a:rPr sz="1400" spc="-40" dirty="0">
                <a:solidFill>
                  <a:srgbClr val="292929"/>
                </a:solidFill>
                <a:latin typeface="Microsoft Sans Serif"/>
                <a:cs typeface="Microsoft Sans Serif"/>
              </a:rPr>
              <a:t>key</a:t>
            </a:r>
            <a:r>
              <a:rPr sz="1400" spc="25" dirty="0">
                <a:solidFill>
                  <a:srgbClr val="292929"/>
                </a:solidFill>
                <a:latin typeface="Microsoft Sans Serif"/>
                <a:cs typeface="Microsoft Sans Serif"/>
              </a:rPr>
              <a:t> </a:t>
            </a:r>
            <a:r>
              <a:rPr sz="1400" spc="-25" dirty="0">
                <a:solidFill>
                  <a:srgbClr val="292929"/>
                </a:solidFill>
                <a:latin typeface="Microsoft Sans Serif"/>
                <a:cs typeface="Microsoft Sans Serif"/>
              </a:rPr>
              <a:t>locations</a:t>
            </a:r>
            <a:r>
              <a:rPr sz="1400" spc="-20" dirty="0">
                <a:solidFill>
                  <a:srgbClr val="292929"/>
                </a:solidFill>
                <a:latin typeface="Microsoft Sans Serif"/>
                <a:cs typeface="Microsoft Sans Serif"/>
              </a:rPr>
              <a:t> </a:t>
            </a:r>
            <a:r>
              <a:rPr sz="1400" spc="-30" dirty="0">
                <a:solidFill>
                  <a:srgbClr val="292929"/>
                </a:solidFill>
                <a:latin typeface="Microsoft Sans Serif"/>
                <a:cs typeface="Microsoft Sans Serif"/>
              </a:rPr>
              <a:t>(railway,</a:t>
            </a:r>
            <a:r>
              <a:rPr sz="1400" spc="-20" dirty="0">
                <a:solidFill>
                  <a:srgbClr val="292929"/>
                </a:solidFill>
                <a:latin typeface="Microsoft Sans Serif"/>
                <a:cs typeface="Microsoft Sans Serif"/>
              </a:rPr>
              <a:t> </a:t>
            </a:r>
            <a:r>
              <a:rPr sz="1400" spc="-25" dirty="0">
                <a:solidFill>
                  <a:srgbClr val="292929"/>
                </a:solidFill>
                <a:latin typeface="Microsoft Sans Serif"/>
                <a:cs typeface="Microsoft Sans Serif"/>
              </a:rPr>
              <a:t>highway,</a:t>
            </a:r>
            <a:r>
              <a:rPr sz="1400" spc="-100" dirty="0">
                <a:solidFill>
                  <a:srgbClr val="292929"/>
                </a:solidFill>
                <a:latin typeface="Microsoft Sans Serif"/>
                <a:cs typeface="Microsoft Sans Serif"/>
              </a:rPr>
              <a:t> </a:t>
            </a:r>
            <a:r>
              <a:rPr sz="1400" spc="-60" dirty="0">
                <a:solidFill>
                  <a:srgbClr val="292929"/>
                </a:solidFill>
                <a:latin typeface="Microsoft Sans Serif"/>
                <a:cs typeface="Microsoft Sans Serif"/>
              </a:rPr>
              <a:t>coastway,</a:t>
            </a:r>
            <a:r>
              <a:rPr sz="1400" spc="50" dirty="0">
                <a:solidFill>
                  <a:srgbClr val="292929"/>
                </a:solidFill>
                <a:latin typeface="Microsoft Sans Serif"/>
                <a:cs typeface="Microsoft Sans Serif"/>
              </a:rPr>
              <a:t> </a:t>
            </a:r>
            <a:r>
              <a:rPr sz="1400" spc="-20" dirty="0">
                <a:solidFill>
                  <a:srgbClr val="292929"/>
                </a:solidFill>
                <a:latin typeface="Microsoft Sans Serif"/>
                <a:cs typeface="Microsoft Sans Serif"/>
              </a:rPr>
              <a:t>city)</a:t>
            </a:r>
            <a:r>
              <a:rPr sz="1400" spc="-5" dirty="0">
                <a:solidFill>
                  <a:srgbClr val="292929"/>
                </a:solidFill>
                <a:latin typeface="Microsoft Sans Serif"/>
                <a:cs typeface="Microsoft Sans Serif"/>
              </a:rPr>
              <a:t> </a:t>
            </a:r>
            <a:r>
              <a:rPr sz="1400" spc="-40" dirty="0">
                <a:solidFill>
                  <a:srgbClr val="292929"/>
                </a:solidFill>
                <a:latin typeface="Microsoft Sans Serif"/>
                <a:cs typeface="Microsoft Sans Serif"/>
              </a:rPr>
              <a:t>and</a:t>
            </a:r>
            <a:r>
              <a:rPr sz="1400" spc="25" dirty="0">
                <a:solidFill>
                  <a:srgbClr val="292929"/>
                </a:solidFill>
                <a:latin typeface="Microsoft Sans Serif"/>
                <a:cs typeface="Microsoft Sans Serif"/>
              </a:rPr>
              <a:t> </a:t>
            </a:r>
            <a:r>
              <a:rPr sz="1400" spc="35" dirty="0">
                <a:solidFill>
                  <a:srgbClr val="292929"/>
                </a:solidFill>
                <a:latin typeface="Microsoft Sans Serif"/>
                <a:cs typeface="Microsoft Sans Serif"/>
              </a:rPr>
              <a:t>plot</a:t>
            </a:r>
            <a:r>
              <a:rPr sz="1400" spc="-5" dirty="0">
                <a:solidFill>
                  <a:srgbClr val="292929"/>
                </a:solidFill>
                <a:latin typeface="Microsoft Sans Serif"/>
                <a:cs typeface="Microsoft Sans Serif"/>
              </a:rPr>
              <a:t> </a:t>
            </a:r>
            <a:r>
              <a:rPr sz="1400" spc="-80" dirty="0">
                <a:solidFill>
                  <a:srgbClr val="292929"/>
                </a:solidFill>
                <a:latin typeface="Microsoft Sans Serif"/>
                <a:cs typeface="Microsoft Sans Serif"/>
              </a:rPr>
              <a:t>a</a:t>
            </a:r>
            <a:r>
              <a:rPr sz="1400" spc="55" dirty="0">
                <a:solidFill>
                  <a:srgbClr val="292929"/>
                </a:solidFill>
                <a:latin typeface="Microsoft Sans Serif"/>
                <a:cs typeface="Microsoft Sans Serif"/>
              </a:rPr>
              <a:t> </a:t>
            </a:r>
            <a:r>
              <a:rPr sz="1400" dirty="0">
                <a:solidFill>
                  <a:srgbClr val="292929"/>
                </a:solidFill>
                <a:latin typeface="Microsoft Sans Serif"/>
                <a:cs typeface="Microsoft Sans Serif"/>
              </a:rPr>
              <a:t>line</a:t>
            </a:r>
            <a:r>
              <a:rPr sz="1400" spc="-35" dirty="0">
                <a:solidFill>
                  <a:srgbClr val="292929"/>
                </a:solidFill>
                <a:latin typeface="Microsoft Sans Serif"/>
                <a:cs typeface="Microsoft Sans Serif"/>
              </a:rPr>
              <a:t> </a:t>
            </a:r>
            <a:r>
              <a:rPr sz="1400" spc="-10" dirty="0">
                <a:solidFill>
                  <a:srgbClr val="292929"/>
                </a:solidFill>
                <a:latin typeface="Microsoft Sans Serif"/>
                <a:cs typeface="Microsoft Sans Serif"/>
              </a:rPr>
              <a:t>between</a:t>
            </a:r>
            <a:r>
              <a:rPr sz="1400" spc="-85" dirty="0">
                <a:solidFill>
                  <a:srgbClr val="292929"/>
                </a:solidFill>
                <a:latin typeface="Microsoft Sans Serif"/>
                <a:cs typeface="Microsoft Sans Serif"/>
              </a:rPr>
              <a:t> </a:t>
            </a:r>
            <a:r>
              <a:rPr sz="1400" dirty="0">
                <a:solidFill>
                  <a:srgbClr val="292929"/>
                </a:solidFill>
                <a:latin typeface="Microsoft Sans Serif"/>
                <a:cs typeface="Microsoft Sans Serif"/>
              </a:rPr>
              <a:t>them.</a:t>
            </a:r>
            <a:endParaRPr sz="1400">
              <a:latin typeface="Microsoft Sans Serif"/>
              <a:cs typeface="Microsoft Sans Serif"/>
            </a:endParaRPr>
          </a:p>
          <a:p>
            <a:pPr marL="699135">
              <a:lnSpc>
                <a:spcPts val="1775"/>
              </a:lnSpc>
            </a:pPr>
            <a:r>
              <a:rPr sz="1500" i="1" spc="-80" dirty="0">
                <a:solidFill>
                  <a:srgbClr val="292929"/>
                </a:solidFill>
                <a:latin typeface="Arial"/>
                <a:cs typeface="Arial"/>
              </a:rPr>
              <a:t>(folium.map.Marker,</a:t>
            </a:r>
            <a:r>
              <a:rPr sz="1500" i="1" spc="-110" dirty="0">
                <a:solidFill>
                  <a:srgbClr val="292929"/>
                </a:solidFill>
                <a:latin typeface="Arial"/>
                <a:cs typeface="Arial"/>
              </a:rPr>
              <a:t> </a:t>
            </a:r>
            <a:r>
              <a:rPr sz="1500" i="1" spc="-75" dirty="0">
                <a:solidFill>
                  <a:srgbClr val="292929"/>
                </a:solidFill>
                <a:latin typeface="Arial"/>
                <a:cs typeface="Arial"/>
              </a:rPr>
              <a:t>folium.PolyLine,</a:t>
            </a:r>
            <a:r>
              <a:rPr sz="1500" i="1" spc="-105" dirty="0">
                <a:solidFill>
                  <a:srgbClr val="292929"/>
                </a:solidFill>
                <a:latin typeface="Arial"/>
                <a:cs typeface="Arial"/>
              </a:rPr>
              <a:t> </a:t>
            </a:r>
            <a:r>
              <a:rPr sz="1500" i="1" spc="-75" dirty="0">
                <a:solidFill>
                  <a:srgbClr val="292929"/>
                </a:solidFill>
                <a:latin typeface="Arial"/>
                <a:cs typeface="Arial"/>
              </a:rPr>
              <a:t>folium.features.DivIcon</a:t>
            </a:r>
            <a:r>
              <a:rPr sz="1400" i="1" spc="-75" dirty="0">
                <a:solidFill>
                  <a:srgbClr val="292929"/>
                </a:solidFill>
                <a:latin typeface="Calibri"/>
                <a:cs typeface="Calibri"/>
              </a:rPr>
              <a:t>)</a:t>
            </a:r>
            <a:endParaRPr sz="1400">
              <a:latin typeface="Calibri"/>
              <a:cs typeface="Calibri"/>
            </a:endParaRPr>
          </a:p>
          <a:p>
            <a:pPr marL="241300" marR="83185" indent="-229235">
              <a:lnSpc>
                <a:spcPct val="100800"/>
              </a:lnSpc>
              <a:spcBef>
                <a:spcPts val="1340"/>
              </a:spcBef>
              <a:buFont typeface="Arial MT"/>
              <a:buChar char="•"/>
              <a:tabLst>
                <a:tab pos="241300" algn="l"/>
                <a:tab pos="241935" algn="l"/>
              </a:tabLst>
            </a:pPr>
            <a:r>
              <a:rPr sz="1800" spc="-105" dirty="0">
                <a:solidFill>
                  <a:srgbClr val="292929"/>
                </a:solidFill>
                <a:latin typeface="Microsoft Sans Serif"/>
                <a:cs typeface="Microsoft Sans Serif"/>
              </a:rPr>
              <a:t>These</a:t>
            </a:r>
            <a:r>
              <a:rPr sz="1800" spc="-30" dirty="0">
                <a:solidFill>
                  <a:srgbClr val="292929"/>
                </a:solidFill>
                <a:latin typeface="Microsoft Sans Serif"/>
                <a:cs typeface="Microsoft Sans Serif"/>
              </a:rPr>
              <a:t> </a:t>
            </a:r>
            <a:r>
              <a:rPr sz="1800" spc="-20" dirty="0">
                <a:solidFill>
                  <a:srgbClr val="292929"/>
                </a:solidFill>
                <a:latin typeface="Microsoft Sans Serif"/>
                <a:cs typeface="Microsoft Sans Serif"/>
              </a:rPr>
              <a:t>objects</a:t>
            </a:r>
            <a:r>
              <a:rPr sz="1800" spc="10" dirty="0">
                <a:solidFill>
                  <a:srgbClr val="292929"/>
                </a:solidFill>
                <a:latin typeface="Microsoft Sans Serif"/>
                <a:cs typeface="Microsoft Sans Serif"/>
              </a:rPr>
              <a:t> </a:t>
            </a:r>
            <a:r>
              <a:rPr sz="1800" spc="-75" dirty="0">
                <a:solidFill>
                  <a:srgbClr val="292929"/>
                </a:solidFill>
                <a:latin typeface="Microsoft Sans Serif"/>
                <a:cs typeface="Microsoft Sans Serif"/>
              </a:rPr>
              <a:t>are</a:t>
            </a:r>
            <a:r>
              <a:rPr sz="1800" spc="50" dirty="0">
                <a:solidFill>
                  <a:srgbClr val="292929"/>
                </a:solidFill>
                <a:latin typeface="Microsoft Sans Serif"/>
                <a:cs typeface="Microsoft Sans Serif"/>
              </a:rPr>
              <a:t> </a:t>
            </a:r>
            <a:r>
              <a:rPr sz="1800" spc="-40" dirty="0">
                <a:solidFill>
                  <a:srgbClr val="292929"/>
                </a:solidFill>
                <a:latin typeface="Microsoft Sans Serif"/>
                <a:cs typeface="Microsoft Sans Serif"/>
              </a:rPr>
              <a:t>created</a:t>
            </a:r>
            <a:r>
              <a:rPr sz="1800" spc="5" dirty="0">
                <a:solidFill>
                  <a:srgbClr val="292929"/>
                </a:solidFill>
                <a:latin typeface="Microsoft Sans Serif"/>
                <a:cs typeface="Microsoft Sans Serif"/>
              </a:rPr>
              <a:t> </a:t>
            </a:r>
            <a:r>
              <a:rPr sz="1800" spc="-5" dirty="0">
                <a:solidFill>
                  <a:srgbClr val="292929"/>
                </a:solidFill>
                <a:latin typeface="Microsoft Sans Serif"/>
                <a:cs typeface="Microsoft Sans Serif"/>
              </a:rPr>
              <a:t>in</a:t>
            </a:r>
            <a:r>
              <a:rPr sz="1800" spc="65" dirty="0">
                <a:solidFill>
                  <a:srgbClr val="292929"/>
                </a:solidFill>
                <a:latin typeface="Microsoft Sans Serif"/>
                <a:cs typeface="Microsoft Sans Serif"/>
              </a:rPr>
              <a:t> </a:t>
            </a:r>
            <a:r>
              <a:rPr sz="1800" spc="-15" dirty="0">
                <a:solidFill>
                  <a:srgbClr val="292929"/>
                </a:solidFill>
                <a:latin typeface="Microsoft Sans Serif"/>
                <a:cs typeface="Microsoft Sans Serif"/>
              </a:rPr>
              <a:t>order</a:t>
            </a:r>
            <a:r>
              <a:rPr sz="1800" spc="25" dirty="0">
                <a:solidFill>
                  <a:srgbClr val="292929"/>
                </a:solidFill>
                <a:latin typeface="Microsoft Sans Serif"/>
                <a:cs typeface="Microsoft Sans Serif"/>
              </a:rPr>
              <a:t> </a:t>
            </a:r>
            <a:r>
              <a:rPr sz="1800" spc="45" dirty="0">
                <a:solidFill>
                  <a:srgbClr val="292929"/>
                </a:solidFill>
                <a:latin typeface="Microsoft Sans Serif"/>
                <a:cs typeface="Microsoft Sans Serif"/>
              </a:rPr>
              <a:t>to</a:t>
            </a:r>
            <a:r>
              <a:rPr sz="1800" spc="110" dirty="0">
                <a:solidFill>
                  <a:srgbClr val="292929"/>
                </a:solidFill>
                <a:latin typeface="Microsoft Sans Serif"/>
                <a:cs typeface="Microsoft Sans Serif"/>
              </a:rPr>
              <a:t> </a:t>
            </a:r>
            <a:r>
              <a:rPr sz="1800" spc="-25" dirty="0">
                <a:solidFill>
                  <a:srgbClr val="292929"/>
                </a:solidFill>
                <a:latin typeface="Microsoft Sans Serif"/>
                <a:cs typeface="Microsoft Sans Serif"/>
              </a:rPr>
              <a:t>understand</a:t>
            </a:r>
            <a:r>
              <a:rPr sz="1800" spc="-145" dirty="0">
                <a:solidFill>
                  <a:srgbClr val="292929"/>
                </a:solidFill>
                <a:latin typeface="Microsoft Sans Serif"/>
                <a:cs typeface="Microsoft Sans Serif"/>
              </a:rPr>
              <a:t> </a:t>
            </a:r>
            <a:r>
              <a:rPr sz="1800" spc="5" dirty="0">
                <a:solidFill>
                  <a:srgbClr val="292929"/>
                </a:solidFill>
                <a:latin typeface="Microsoft Sans Serif"/>
                <a:cs typeface="Microsoft Sans Serif"/>
              </a:rPr>
              <a:t>better</a:t>
            </a:r>
            <a:r>
              <a:rPr sz="1800" spc="25" dirty="0">
                <a:solidFill>
                  <a:srgbClr val="292929"/>
                </a:solidFill>
                <a:latin typeface="Microsoft Sans Serif"/>
                <a:cs typeface="Microsoft Sans Serif"/>
              </a:rPr>
              <a:t> </a:t>
            </a:r>
            <a:r>
              <a:rPr sz="1800" spc="-15" dirty="0">
                <a:solidFill>
                  <a:srgbClr val="292929"/>
                </a:solidFill>
                <a:latin typeface="Microsoft Sans Serif"/>
                <a:cs typeface="Microsoft Sans Serif"/>
              </a:rPr>
              <a:t>the</a:t>
            </a:r>
            <a:r>
              <a:rPr sz="1800" spc="50" dirty="0">
                <a:solidFill>
                  <a:srgbClr val="292929"/>
                </a:solidFill>
                <a:latin typeface="Microsoft Sans Serif"/>
                <a:cs typeface="Microsoft Sans Serif"/>
              </a:rPr>
              <a:t> </a:t>
            </a:r>
            <a:r>
              <a:rPr sz="1800" spc="-15" dirty="0">
                <a:solidFill>
                  <a:srgbClr val="292929"/>
                </a:solidFill>
                <a:latin typeface="Microsoft Sans Serif"/>
                <a:cs typeface="Microsoft Sans Serif"/>
              </a:rPr>
              <a:t>problem</a:t>
            </a:r>
            <a:r>
              <a:rPr sz="1800" spc="-10" dirty="0">
                <a:solidFill>
                  <a:srgbClr val="292929"/>
                </a:solidFill>
                <a:latin typeface="Microsoft Sans Serif"/>
                <a:cs typeface="Microsoft Sans Serif"/>
              </a:rPr>
              <a:t> </a:t>
            </a:r>
            <a:r>
              <a:rPr sz="1800" spc="-45" dirty="0">
                <a:solidFill>
                  <a:srgbClr val="292929"/>
                </a:solidFill>
                <a:latin typeface="Microsoft Sans Serif"/>
                <a:cs typeface="Microsoft Sans Serif"/>
              </a:rPr>
              <a:t>and</a:t>
            </a:r>
            <a:r>
              <a:rPr sz="1800" spc="10" dirty="0">
                <a:solidFill>
                  <a:srgbClr val="292929"/>
                </a:solidFill>
                <a:latin typeface="Microsoft Sans Serif"/>
                <a:cs typeface="Microsoft Sans Serif"/>
              </a:rPr>
              <a:t> </a:t>
            </a:r>
            <a:r>
              <a:rPr sz="1800" spc="-15" dirty="0">
                <a:solidFill>
                  <a:srgbClr val="292929"/>
                </a:solidFill>
                <a:latin typeface="Microsoft Sans Serif"/>
                <a:cs typeface="Microsoft Sans Serif"/>
              </a:rPr>
              <a:t>the</a:t>
            </a:r>
            <a:r>
              <a:rPr sz="1800" spc="50" dirty="0">
                <a:solidFill>
                  <a:srgbClr val="292929"/>
                </a:solidFill>
                <a:latin typeface="Microsoft Sans Serif"/>
                <a:cs typeface="Microsoft Sans Serif"/>
              </a:rPr>
              <a:t> </a:t>
            </a:r>
            <a:r>
              <a:rPr sz="1800" spc="-35" dirty="0">
                <a:solidFill>
                  <a:srgbClr val="292929"/>
                </a:solidFill>
                <a:latin typeface="Microsoft Sans Serif"/>
                <a:cs typeface="Microsoft Sans Serif"/>
              </a:rPr>
              <a:t>data.</a:t>
            </a:r>
            <a:r>
              <a:rPr sz="1800" spc="45" dirty="0">
                <a:solidFill>
                  <a:srgbClr val="292929"/>
                </a:solidFill>
                <a:latin typeface="Microsoft Sans Serif"/>
                <a:cs typeface="Microsoft Sans Serif"/>
              </a:rPr>
              <a:t> </a:t>
            </a:r>
            <a:r>
              <a:rPr sz="1800" spc="-150" dirty="0">
                <a:solidFill>
                  <a:srgbClr val="292929"/>
                </a:solidFill>
                <a:latin typeface="Microsoft Sans Serif"/>
                <a:cs typeface="Microsoft Sans Serif"/>
              </a:rPr>
              <a:t>We</a:t>
            </a:r>
            <a:r>
              <a:rPr sz="1800" spc="55" dirty="0">
                <a:solidFill>
                  <a:srgbClr val="292929"/>
                </a:solidFill>
                <a:latin typeface="Microsoft Sans Serif"/>
                <a:cs typeface="Microsoft Sans Serif"/>
              </a:rPr>
              <a:t> </a:t>
            </a:r>
            <a:r>
              <a:rPr sz="1800" spc="-75" dirty="0">
                <a:solidFill>
                  <a:srgbClr val="292929"/>
                </a:solidFill>
                <a:latin typeface="Microsoft Sans Serif"/>
                <a:cs typeface="Microsoft Sans Serif"/>
              </a:rPr>
              <a:t>can</a:t>
            </a:r>
            <a:r>
              <a:rPr sz="1800" spc="-5" dirty="0">
                <a:solidFill>
                  <a:srgbClr val="292929"/>
                </a:solidFill>
                <a:latin typeface="Microsoft Sans Serif"/>
                <a:cs typeface="Microsoft Sans Serif"/>
              </a:rPr>
              <a:t> </a:t>
            </a:r>
            <a:r>
              <a:rPr sz="1800" spc="-45" dirty="0">
                <a:solidFill>
                  <a:srgbClr val="292929"/>
                </a:solidFill>
                <a:latin typeface="Microsoft Sans Serif"/>
                <a:cs typeface="Microsoft Sans Serif"/>
              </a:rPr>
              <a:t>show</a:t>
            </a:r>
            <a:r>
              <a:rPr sz="1800" spc="-5" dirty="0">
                <a:solidFill>
                  <a:srgbClr val="292929"/>
                </a:solidFill>
                <a:latin typeface="Microsoft Sans Serif"/>
                <a:cs typeface="Microsoft Sans Serif"/>
              </a:rPr>
              <a:t> </a:t>
            </a:r>
            <a:r>
              <a:rPr sz="1800" spc="-50" dirty="0">
                <a:solidFill>
                  <a:srgbClr val="292929"/>
                </a:solidFill>
                <a:latin typeface="Microsoft Sans Serif"/>
                <a:cs typeface="Microsoft Sans Serif"/>
              </a:rPr>
              <a:t>easily </a:t>
            </a:r>
            <a:r>
              <a:rPr sz="1800" spc="-459" dirty="0">
                <a:solidFill>
                  <a:srgbClr val="292929"/>
                </a:solidFill>
                <a:latin typeface="Microsoft Sans Serif"/>
                <a:cs typeface="Microsoft Sans Serif"/>
              </a:rPr>
              <a:t> </a:t>
            </a:r>
            <a:r>
              <a:rPr sz="1800" spc="-20" dirty="0">
                <a:solidFill>
                  <a:srgbClr val="292929"/>
                </a:solidFill>
                <a:latin typeface="Microsoft Sans Serif"/>
                <a:cs typeface="Microsoft Sans Serif"/>
              </a:rPr>
              <a:t>all</a:t>
            </a:r>
            <a:r>
              <a:rPr sz="1800" spc="60" dirty="0">
                <a:solidFill>
                  <a:srgbClr val="292929"/>
                </a:solidFill>
                <a:latin typeface="Microsoft Sans Serif"/>
                <a:cs typeface="Microsoft Sans Serif"/>
              </a:rPr>
              <a:t> </a:t>
            </a:r>
            <a:r>
              <a:rPr sz="1800" spc="-45" dirty="0">
                <a:solidFill>
                  <a:srgbClr val="292929"/>
                </a:solidFill>
                <a:latin typeface="Microsoft Sans Serif"/>
                <a:cs typeface="Microsoft Sans Serif"/>
              </a:rPr>
              <a:t>launch</a:t>
            </a:r>
            <a:r>
              <a:rPr sz="1800" spc="-85" dirty="0">
                <a:solidFill>
                  <a:srgbClr val="292929"/>
                </a:solidFill>
                <a:latin typeface="Microsoft Sans Serif"/>
                <a:cs typeface="Microsoft Sans Serif"/>
              </a:rPr>
              <a:t> </a:t>
            </a:r>
            <a:r>
              <a:rPr sz="1800" spc="-40" dirty="0">
                <a:solidFill>
                  <a:srgbClr val="292929"/>
                </a:solidFill>
                <a:latin typeface="Microsoft Sans Serif"/>
                <a:cs typeface="Microsoft Sans Serif"/>
              </a:rPr>
              <a:t>sites,</a:t>
            </a:r>
            <a:r>
              <a:rPr sz="1800" spc="-65" dirty="0">
                <a:solidFill>
                  <a:srgbClr val="292929"/>
                </a:solidFill>
                <a:latin typeface="Microsoft Sans Serif"/>
                <a:cs typeface="Microsoft Sans Serif"/>
              </a:rPr>
              <a:t> </a:t>
            </a:r>
            <a:r>
              <a:rPr sz="1800" dirty="0">
                <a:solidFill>
                  <a:srgbClr val="292929"/>
                </a:solidFill>
                <a:latin typeface="Microsoft Sans Serif"/>
                <a:cs typeface="Microsoft Sans Serif"/>
              </a:rPr>
              <a:t>their</a:t>
            </a:r>
            <a:r>
              <a:rPr sz="1800" spc="65" dirty="0">
                <a:solidFill>
                  <a:srgbClr val="292929"/>
                </a:solidFill>
                <a:latin typeface="Microsoft Sans Serif"/>
                <a:cs typeface="Microsoft Sans Serif"/>
              </a:rPr>
              <a:t> </a:t>
            </a:r>
            <a:r>
              <a:rPr sz="1800" spc="-20" dirty="0">
                <a:solidFill>
                  <a:srgbClr val="292929"/>
                </a:solidFill>
                <a:latin typeface="Microsoft Sans Serif"/>
                <a:cs typeface="Microsoft Sans Serif"/>
              </a:rPr>
              <a:t>surroundings</a:t>
            </a:r>
            <a:r>
              <a:rPr sz="1800" spc="-65" dirty="0">
                <a:solidFill>
                  <a:srgbClr val="292929"/>
                </a:solidFill>
                <a:latin typeface="Microsoft Sans Serif"/>
                <a:cs typeface="Microsoft Sans Serif"/>
              </a:rPr>
              <a:t> </a:t>
            </a:r>
            <a:r>
              <a:rPr sz="1800" spc="-45" dirty="0">
                <a:solidFill>
                  <a:srgbClr val="292929"/>
                </a:solidFill>
                <a:latin typeface="Microsoft Sans Serif"/>
                <a:cs typeface="Microsoft Sans Serif"/>
              </a:rPr>
              <a:t>and</a:t>
            </a:r>
            <a:r>
              <a:rPr sz="1800" spc="10" dirty="0">
                <a:solidFill>
                  <a:srgbClr val="292929"/>
                </a:solidFill>
                <a:latin typeface="Microsoft Sans Serif"/>
                <a:cs typeface="Microsoft Sans Serif"/>
              </a:rPr>
              <a:t> </a:t>
            </a:r>
            <a:r>
              <a:rPr sz="1800" spc="-15" dirty="0">
                <a:solidFill>
                  <a:srgbClr val="292929"/>
                </a:solidFill>
                <a:latin typeface="Microsoft Sans Serif"/>
                <a:cs typeface="Microsoft Sans Serif"/>
              </a:rPr>
              <a:t>the</a:t>
            </a:r>
            <a:r>
              <a:rPr sz="1800" dirty="0">
                <a:solidFill>
                  <a:srgbClr val="292929"/>
                </a:solidFill>
                <a:latin typeface="Microsoft Sans Serif"/>
                <a:cs typeface="Microsoft Sans Serif"/>
              </a:rPr>
              <a:t> </a:t>
            </a:r>
            <a:r>
              <a:rPr sz="1800" spc="-30" dirty="0">
                <a:solidFill>
                  <a:srgbClr val="292929"/>
                </a:solidFill>
                <a:latin typeface="Microsoft Sans Serif"/>
                <a:cs typeface="Microsoft Sans Serif"/>
              </a:rPr>
              <a:t>number</a:t>
            </a:r>
            <a:r>
              <a:rPr sz="1800" spc="-45" dirty="0">
                <a:solidFill>
                  <a:srgbClr val="292929"/>
                </a:solidFill>
                <a:latin typeface="Microsoft Sans Serif"/>
                <a:cs typeface="Microsoft Sans Serif"/>
              </a:rPr>
              <a:t> </a:t>
            </a:r>
            <a:r>
              <a:rPr sz="1800" spc="-15" dirty="0">
                <a:solidFill>
                  <a:srgbClr val="292929"/>
                </a:solidFill>
                <a:latin typeface="Microsoft Sans Serif"/>
                <a:cs typeface="Microsoft Sans Serif"/>
              </a:rPr>
              <a:t>of</a:t>
            </a:r>
            <a:r>
              <a:rPr sz="1800" spc="65" dirty="0">
                <a:solidFill>
                  <a:srgbClr val="292929"/>
                </a:solidFill>
                <a:latin typeface="Microsoft Sans Serif"/>
                <a:cs typeface="Microsoft Sans Serif"/>
              </a:rPr>
              <a:t> </a:t>
            </a:r>
            <a:r>
              <a:rPr sz="1800" spc="-55" dirty="0">
                <a:solidFill>
                  <a:srgbClr val="292929"/>
                </a:solidFill>
                <a:latin typeface="Microsoft Sans Serif"/>
                <a:cs typeface="Microsoft Sans Serif"/>
              </a:rPr>
              <a:t>successful</a:t>
            </a:r>
            <a:r>
              <a:rPr sz="1800" spc="-165" dirty="0">
                <a:solidFill>
                  <a:srgbClr val="292929"/>
                </a:solidFill>
                <a:latin typeface="Microsoft Sans Serif"/>
                <a:cs typeface="Microsoft Sans Serif"/>
              </a:rPr>
              <a:t> </a:t>
            </a:r>
            <a:r>
              <a:rPr sz="1800" spc="-45" dirty="0">
                <a:solidFill>
                  <a:srgbClr val="292929"/>
                </a:solidFill>
                <a:latin typeface="Microsoft Sans Serif"/>
                <a:cs typeface="Microsoft Sans Serif"/>
              </a:rPr>
              <a:t>and</a:t>
            </a:r>
            <a:r>
              <a:rPr sz="1800" spc="10" dirty="0">
                <a:solidFill>
                  <a:srgbClr val="292929"/>
                </a:solidFill>
                <a:latin typeface="Microsoft Sans Serif"/>
                <a:cs typeface="Microsoft Sans Serif"/>
              </a:rPr>
              <a:t> </a:t>
            </a:r>
            <a:r>
              <a:rPr sz="1800" spc="-55" dirty="0">
                <a:solidFill>
                  <a:srgbClr val="292929"/>
                </a:solidFill>
                <a:latin typeface="Microsoft Sans Serif"/>
                <a:cs typeface="Microsoft Sans Serif"/>
              </a:rPr>
              <a:t>unsuccessful</a:t>
            </a:r>
            <a:r>
              <a:rPr sz="1800" spc="-160" dirty="0">
                <a:solidFill>
                  <a:srgbClr val="292929"/>
                </a:solidFill>
                <a:latin typeface="Microsoft Sans Serif"/>
                <a:cs typeface="Microsoft Sans Serif"/>
              </a:rPr>
              <a:t> </a:t>
            </a:r>
            <a:r>
              <a:rPr sz="1800" spc="-20" dirty="0">
                <a:solidFill>
                  <a:srgbClr val="292929"/>
                </a:solidFill>
                <a:latin typeface="Microsoft Sans Serif"/>
                <a:cs typeface="Microsoft Sans Serif"/>
              </a:rPr>
              <a:t>landings.</a:t>
            </a:r>
            <a:endParaRPr sz="1800">
              <a:latin typeface="Microsoft Sans Serif"/>
              <a:cs typeface="Microsoft Sans Serif"/>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810"/>
              </a:lnSpc>
            </a:pPr>
            <a:fld id="{81D60167-4931-47E6-BA6A-407CBD079E47}" type="slidenum">
              <a:rPr spc="90" dirty="0"/>
              <a:t>14</a:t>
            </a:fld>
            <a:endParaRPr spc="90" dirty="0"/>
          </a:p>
        </p:txBody>
      </p:sp>
      <p:sp>
        <p:nvSpPr>
          <p:cNvPr id="5" name="object 5"/>
          <p:cNvSpPr txBox="1"/>
          <p:nvPr/>
        </p:nvSpPr>
        <p:spPr>
          <a:xfrm>
            <a:off x="848360" y="6126559"/>
            <a:ext cx="1160145" cy="234038"/>
          </a:xfrm>
          <a:prstGeom prst="rect">
            <a:avLst/>
          </a:prstGeom>
        </p:spPr>
        <p:txBody>
          <a:bodyPr vert="horz" wrap="square" lIns="0" tIns="0" rIns="0" bIns="0" rtlCol="0">
            <a:spAutoFit/>
          </a:bodyPr>
          <a:lstStyle/>
          <a:p>
            <a:pPr marL="12700">
              <a:lnSpc>
                <a:spcPts val="1810"/>
              </a:lnSpc>
            </a:pPr>
            <a:r>
              <a:rPr sz="1800" u="heavy" spc="10" dirty="0">
                <a:solidFill>
                  <a:srgbClr val="0462C1"/>
                </a:solidFill>
                <a:uFill>
                  <a:solidFill>
                    <a:srgbClr val="0462C1"/>
                  </a:solidFill>
                </a:uFill>
                <a:latin typeface="Calibri"/>
                <a:cs typeface="Calibri"/>
                <a:hlinkClick r:id="rId2"/>
              </a:rPr>
              <a:t>Link</a:t>
            </a:r>
            <a:r>
              <a:rPr sz="1800" u="heavy" spc="-55" dirty="0">
                <a:solidFill>
                  <a:srgbClr val="0462C1"/>
                </a:solidFill>
                <a:uFill>
                  <a:solidFill>
                    <a:srgbClr val="0462C1"/>
                  </a:solidFill>
                </a:uFill>
                <a:latin typeface="Calibri"/>
                <a:cs typeface="Calibri"/>
                <a:hlinkClick r:id="rId2"/>
              </a:rPr>
              <a:t> </a:t>
            </a:r>
            <a:r>
              <a:rPr sz="1800" u="heavy" dirty="0">
                <a:solidFill>
                  <a:srgbClr val="0462C1"/>
                </a:solidFill>
                <a:uFill>
                  <a:solidFill>
                    <a:srgbClr val="0462C1"/>
                  </a:solidFill>
                </a:uFill>
                <a:latin typeface="Calibri"/>
                <a:cs typeface="Calibri"/>
                <a:hlinkClick r:id="rId2"/>
              </a:rPr>
              <a:t>to</a:t>
            </a:r>
            <a:r>
              <a:rPr sz="1800" u="heavy" spc="-35" dirty="0">
                <a:solidFill>
                  <a:srgbClr val="0462C1"/>
                </a:solidFill>
                <a:uFill>
                  <a:solidFill>
                    <a:srgbClr val="0462C1"/>
                  </a:solidFill>
                </a:uFill>
                <a:latin typeface="Calibri"/>
                <a:cs typeface="Calibri"/>
                <a:hlinkClick r:id="rId2"/>
              </a:rPr>
              <a:t> </a:t>
            </a:r>
            <a:r>
              <a:rPr sz="1800" u="heavy" spc="5" dirty="0">
                <a:solidFill>
                  <a:srgbClr val="0462C1"/>
                </a:solidFill>
                <a:uFill>
                  <a:solidFill>
                    <a:srgbClr val="0462C1"/>
                  </a:solidFill>
                </a:uFill>
                <a:latin typeface="Calibri"/>
                <a:cs typeface="Calibri"/>
                <a:hlinkClick r:id="rId2"/>
              </a:rPr>
              <a:t>code</a:t>
            </a:r>
            <a:endParaRPr sz="1800" dirty="0">
              <a:latin typeface="Calibri"/>
              <a:cs typeface="Calibri"/>
            </a:endParaRPr>
          </a:p>
        </p:txBody>
      </p:sp>
      <p:sp>
        <p:nvSpPr>
          <p:cNvPr id="3" name="object 3"/>
          <p:cNvSpPr txBox="1">
            <a:spLocks noGrp="1"/>
          </p:cNvSpPr>
          <p:nvPr>
            <p:ph type="title"/>
          </p:nvPr>
        </p:nvSpPr>
        <p:spPr>
          <a:xfrm>
            <a:off x="849312" y="420624"/>
            <a:ext cx="7355205" cy="586740"/>
          </a:xfrm>
          <a:prstGeom prst="rect">
            <a:avLst/>
          </a:prstGeom>
        </p:spPr>
        <p:txBody>
          <a:bodyPr vert="horz" wrap="square" lIns="0" tIns="16510" rIns="0" bIns="0" rtlCol="0">
            <a:spAutoFit/>
          </a:bodyPr>
          <a:lstStyle/>
          <a:p>
            <a:pPr marL="12700">
              <a:lnSpc>
                <a:spcPct val="100000"/>
              </a:lnSpc>
              <a:spcBef>
                <a:spcPts val="130"/>
              </a:spcBef>
            </a:pPr>
            <a:r>
              <a:rPr spc="-20" dirty="0"/>
              <a:t>Build</a:t>
            </a:r>
            <a:r>
              <a:rPr spc="100" dirty="0"/>
              <a:t> </a:t>
            </a:r>
            <a:r>
              <a:rPr spc="-155" dirty="0"/>
              <a:t>an</a:t>
            </a:r>
            <a:r>
              <a:rPr spc="150" dirty="0"/>
              <a:t> </a:t>
            </a:r>
            <a:r>
              <a:rPr spc="-70" dirty="0"/>
              <a:t>Interactive</a:t>
            </a:r>
            <a:r>
              <a:rPr spc="265" dirty="0"/>
              <a:t> </a:t>
            </a:r>
            <a:r>
              <a:rPr spc="-130" dirty="0"/>
              <a:t>Map</a:t>
            </a:r>
            <a:r>
              <a:rPr spc="175" dirty="0"/>
              <a:t> </a:t>
            </a:r>
            <a:r>
              <a:rPr spc="20" dirty="0"/>
              <a:t>with</a:t>
            </a:r>
            <a:r>
              <a:rPr spc="225" dirty="0"/>
              <a:t> </a:t>
            </a:r>
            <a:r>
              <a:rPr spc="-70" dirty="0"/>
              <a:t>Folium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9312" y="420369"/>
            <a:ext cx="7146290" cy="586740"/>
          </a:xfrm>
          <a:prstGeom prst="rect">
            <a:avLst/>
          </a:prstGeom>
        </p:spPr>
        <p:txBody>
          <a:bodyPr vert="horz" wrap="square" lIns="0" tIns="16510" rIns="0" bIns="0" rtlCol="0">
            <a:spAutoFit/>
          </a:bodyPr>
          <a:lstStyle/>
          <a:p>
            <a:pPr marL="12700">
              <a:lnSpc>
                <a:spcPct val="100000"/>
              </a:lnSpc>
              <a:spcBef>
                <a:spcPts val="130"/>
              </a:spcBef>
            </a:pPr>
            <a:r>
              <a:rPr spc="-20" dirty="0"/>
              <a:t>Build</a:t>
            </a:r>
            <a:r>
              <a:rPr spc="90" dirty="0"/>
              <a:t> </a:t>
            </a:r>
            <a:r>
              <a:rPr spc="-229" dirty="0"/>
              <a:t>a</a:t>
            </a:r>
            <a:r>
              <a:rPr spc="140" dirty="0"/>
              <a:t> </a:t>
            </a:r>
            <a:r>
              <a:rPr spc="-80" dirty="0"/>
              <a:t>Dashboard</a:t>
            </a:r>
            <a:r>
              <a:rPr spc="250" dirty="0"/>
              <a:t> </a:t>
            </a:r>
            <a:r>
              <a:rPr spc="20" dirty="0"/>
              <a:t>with</a:t>
            </a:r>
            <a:r>
              <a:rPr spc="155" dirty="0"/>
              <a:t> </a:t>
            </a:r>
            <a:r>
              <a:rPr spc="-30" dirty="0"/>
              <a:t>Plotly</a:t>
            </a:r>
            <a:r>
              <a:rPr spc="185" dirty="0"/>
              <a:t> </a:t>
            </a:r>
            <a:r>
              <a:rPr spc="-165" dirty="0"/>
              <a:t>Dash</a:t>
            </a:r>
          </a:p>
        </p:txBody>
      </p:sp>
      <p:sp>
        <p:nvSpPr>
          <p:cNvPr id="3" name="object 3"/>
          <p:cNvSpPr txBox="1">
            <a:spLocks noGrp="1"/>
          </p:cNvSpPr>
          <p:nvPr>
            <p:ph type="body" idx="1"/>
          </p:nvPr>
        </p:nvSpPr>
        <p:spPr>
          <a:xfrm>
            <a:off x="801687" y="1842198"/>
            <a:ext cx="10588625" cy="4576253"/>
          </a:xfrm>
          <a:prstGeom prst="rect">
            <a:avLst/>
          </a:prstGeom>
        </p:spPr>
        <p:txBody>
          <a:bodyPr vert="horz" wrap="square" lIns="0" tIns="15875" rIns="0" bIns="0" rtlCol="0">
            <a:spAutoFit/>
          </a:bodyPr>
          <a:lstStyle/>
          <a:p>
            <a:pPr marL="288925" indent="-229235">
              <a:lnSpc>
                <a:spcPct val="100000"/>
              </a:lnSpc>
              <a:spcBef>
                <a:spcPts val="125"/>
              </a:spcBef>
              <a:buFont typeface="Arial MT"/>
              <a:buChar char="•"/>
              <a:tabLst>
                <a:tab pos="288925" algn="l"/>
                <a:tab pos="289560" algn="l"/>
              </a:tabLst>
            </a:pPr>
            <a:r>
              <a:rPr spc="-50" dirty="0"/>
              <a:t>Dashboard</a:t>
            </a:r>
            <a:r>
              <a:rPr spc="-15" dirty="0"/>
              <a:t> </a:t>
            </a:r>
            <a:r>
              <a:rPr spc="-110" dirty="0"/>
              <a:t>has</a:t>
            </a:r>
            <a:r>
              <a:rPr spc="100" dirty="0"/>
              <a:t> </a:t>
            </a:r>
            <a:r>
              <a:rPr spc="-15" dirty="0"/>
              <a:t>dropdown,</a:t>
            </a:r>
            <a:r>
              <a:rPr spc="-5" dirty="0"/>
              <a:t> </a:t>
            </a:r>
            <a:r>
              <a:rPr spc="-35" dirty="0"/>
              <a:t>pie</a:t>
            </a:r>
            <a:r>
              <a:rPr spc="114" dirty="0"/>
              <a:t> </a:t>
            </a:r>
            <a:r>
              <a:rPr spc="-50" dirty="0"/>
              <a:t>chart,</a:t>
            </a:r>
            <a:r>
              <a:rPr spc="75" dirty="0"/>
              <a:t> </a:t>
            </a:r>
            <a:r>
              <a:rPr spc="-40" dirty="0"/>
              <a:t>rangeslider</a:t>
            </a:r>
            <a:r>
              <a:rPr spc="-15" dirty="0"/>
              <a:t> </a:t>
            </a:r>
            <a:r>
              <a:rPr spc="-60" dirty="0"/>
              <a:t>and</a:t>
            </a:r>
            <a:r>
              <a:rPr spc="75" dirty="0"/>
              <a:t> </a:t>
            </a:r>
            <a:r>
              <a:rPr spc="-25" dirty="0"/>
              <a:t>scatter</a:t>
            </a:r>
            <a:r>
              <a:rPr spc="-20" dirty="0"/>
              <a:t> </a:t>
            </a:r>
            <a:r>
              <a:rPr spc="25" dirty="0"/>
              <a:t>plot </a:t>
            </a:r>
            <a:r>
              <a:rPr spc="-40" dirty="0"/>
              <a:t>components</a:t>
            </a:r>
          </a:p>
          <a:p>
            <a:pPr marL="746760" lvl="1" indent="-229870">
              <a:lnSpc>
                <a:spcPts val="2120"/>
              </a:lnSpc>
              <a:spcBef>
                <a:spcPts val="1405"/>
              </a:spcBef>
              <a:buFont typeface="Arial MT"/>
              <a:buChar char="•"/>
              <a:tabLst>
                <a:tab pos="746760" algn="l"/>
                <a:tab pos="747395" algn="l"/>
              </a:tabLst>
            </a:pPr>
            <a:r>
              <a:rPr sz="1800" spc="-10" dirty="0">
                <a:solidFill>
                  <a:srgbClr val="292929"/>
                </a:solidFill>
                <a:latin typeface="Microsoft Sans Serif"/>
                <a:cs typeface="Microsoft Sans Serif"/>
              </a:rPr>
              <a:t>Dropdown</a:t>
            </a:r>
            <a:r>
              <a:rPr sz="1800" dirty="0">
                <a:solidFill>
                  <a:srgbClr val="292929"/>
                </a:solidFill>
                <a:latin typeface="Microsoft Sans Serif"/>
                <a:cs typeface="Microsoft Sans Serif"/>
              </a:rPr>
              <a:t> </a:t>
            </a:r>
            <a:r>
              <a:rPr sz="1800" spc="-35" dirty="0">
                <a:latin typeface="Microsoft Sans Serif"/>
                <a:cs typeface="Microsoft Sans Serif"/>
              </a:rPr>
              <a:t>allows</a:t>
            </a:r>
            <a:r>
              <a:rPr sz="1800" spc="10" dirty="0">
                <a:latin typeface="Microsoft Sans Serif"/>
                <a:cs typeface="Microsoft Sans Serif"/>
              </a:rPr>
              <a:t> </a:t>
            </a:r>
            <a:r>
              <a:rPr sz="1800" spc="-120" dirty="0">
                <a:latin typeface="Microsoft Sans Serif"/>
                <a:cs typeface="Microsoft Sans Serif"/>
              </a:rPr>
              <a:t>a</a:t>
            </a:r>
            <a:r>
              <a:rPr sz="1800" spc="65" dirty="0">
                <a:latin typeface="Microsoft Sans Serif"/>
                <a:cs typeface="Microsoft Sans Serif"/>
              </a:rPr>
              <a:t> </a:t>
            </a:r>
            <a:r>
              <a:rPr sz="1800" spc="-50" dirty="0">
                <a:latin typeface="Microsoft Sans Serif"/>
                <a:cs typeface="Microsoft Sans Serif"/>
              </a:rPr>
              <a:t>user</a:t>
            </a:r>
            <a:r>
              <a:rPr sz="1800" spc="20" dirty="0">
                <a:latin typeface="Microsoft Sans Serif"/>
                <a:cs typeface="Microsoft Sans Serif"/>
              </a:rPr>
              <a:t> </a:t>
            </a:r>
            <a:r>
              <a:rPr sz="1800" spc="45" dirty="0">
                <a:latin typeface="Microsoft Sans Serif"/>
                <a:cs typeface="Microsoft Sans Serif"/>
              </a:rPr>
              <a:t>to</a:t>
            </a:r>
            <a:r>
              <a:rPr sz="1800" spc="30" dirty="0">
                <a:latin typeface="Microsoft Sans Serif"/>
                <a:cs typeface="Microsoft Sans Serif"/>
              </a:rPr>
              <a:t> </a:t>
            </a:r>
            <a:r>
              <a:rPr sz="1800" spc="-60" dirty="0">
                <a:latin typeface="Microsoft Sans Serif"/>
                <a:cs typeface="Microsoft Sans Serif"/>
              </a:rPr>
              <a:t>choose</a:t>
            </a:r>
            <a:r>
              <a:rPr sz="1800" spc="-25" dirty="0">
                <a:latin typeface="Microsoft Sans Serif"/>
                <a:cs typeface="Microsoft Sans Serif"/>
              </a:rPr>
              <a:t> </a:t>
            </a:r>
            <a:r>
              <a:rPr sz="1800" spc="-15" dirty="0">
                <a:latin typeface="Microsoft Sans Serif"/>
                <a:cs typeface="Microsoft Sans Serif"/>
              </a:rPr>
              <a:t>the</a:t>
            </a:r>
            <a:r>
              <a:rPr sz="1800" spc="45" dirty="0">
                <a:latin typeface="Microsoft Sans Serif"/>
                <a:cs typeface="Microsoft Sans Serif"/>
              </a:rPr>
              <a:t> </a:t>
            </a:r>
            <a:r>
              <a:rPr sz="1800" spc="-45" dirty="0">
                <a:latin typeface="Microsoft Sans Serif"/>
                <a:cs typeface="Microsoft Sans Serif"/>
              </a:rPr>
              <a:t>launch</a:t>
            </a:r>
            <a:r>
              <a:rPr sz="1800" spc="-85" dirty="0">
                <a:latin typeface="Microsoft Sans Serif"/>
                <a:cs typeface="Microsoft Sans Serif"/>
              </a:rPr>
              <a:t> </a:t>
            </a:r>
            <a:r>
              <a:rPr sz="1800" spc="-15" dirty="0">
                <a:latin typeface="Microsoft Sans Serif"/>
                <a:cs typeface="Microsoft Sans Serif"/>
              </a:rPr>
              <a:t>site</a:t>
            </a:r>
            <a:r>
              <a:rPr sz="1800" spc="-30" dirty="0">
                <a:latin typeface="Microsoft Sans Serif"/>
                <a:cs typeface="Microsoft Sans Serif"/>
              </a:rPr>
              <a:t> </a:t>
            </a:r>
            <a:r>
              <a:rPr sz="1800" spc="-5" dirty="0">
                <a:latin typeface="Microsoft Sans Serif"/>
                <a:cs typeface="Microsoft Sans Serif"/>
              </a:rPr>
              <a:t>or</a:t>
            </a:r>
            <a:r>
              <a:rPr sz="1800" spc="105" dirty="0">
                <a:latin typeface="Microsoft Sans Serif"/>
                <a:cs typeface="Microsoft Sans Serif"/>
              </a:rPr>
              <a:t> </a:t>
            </a:r>
            <a:r>
              <a:rPr sz="1800" spc="-20" dirty="0">
                <a:latin typeface="Microsoft Sans Serif"/>
                <a:cs typeface="Microsoft Sans Serif"/>
              </a:rPr>
              <a:t>all</a:t>
            </a:r>
            <a:r>
              <a:rPr sz="1800" spc="65" dirty="0">
                <a:latin typeface="Microsoft Sans Serif"/>
                <a:cs typeface="Microsoft Sans Serif"/>
              </a:rPr>
              <a:t> </a:t>
            </a:r>
            <a:r>
              <a:rPr sz="1800" spc="-45" dirty="0">
                <a:latin typeface="Microsoft Sans Serif"/>
                <a:cs typeface="Microsoft Sans Serif"/>
              </a:rPr>
              <a:t>launch</a:t>
            </a:r>
            <a:r>
              <a:rPr sz="1800" spc="-90" dirty="0">
                <a:latin typeface="Microsoft Sans Serif"/>
                <a:cs typeface="Microsoft Sans Serif"/>
              </a:rPr>
              <a:t> </a:t>
            </a:r>
            <a:r>
              <a:rPr sz="1800" spc="-35" dirty="0">
                <a:latin typeface="Microsoft Sans Serif"/>
                <a:cs typeface="Microsoft Sans Serif"/>
              </a:rPr>
              <a:t>sites</a:t>
            </a:r>
            <a:endParaRPr sz="1800" dirty="0">
              <a:latin typeface="Microsoft Sans Serif"/>
              <a:cs typeface="Microsoft Sans Serif"/>
            </a:endParaRPr>
          </a:p>
          <a:p>
            <a:pPr marL="746760">
              <a:lnSpc>
                <a:spcPts val="2240"/>
              </a:lnSpc>
            </a:pPr>
            <a:r>
              <a:rPr sz="1900" i="1" spc="-100" dirty="0">
                <a:solidFill>
                  <a:srgbClr val="000000"/>
                </a:solidFill>
                <a:latin typeface="Arial"/>
                <a:cs typeface="Arial"/>
              </a:rPr>
              <a:t>(dash_core_components.Dropdown)</a:t>
            </a:r>
            <a:r>
              <a:rPr sz="1800" spc="-100" dirty="0">
                <a:solidFill>
                  <a:srgbClr val="000000"/>
                </a:solidFill>
              </a:rPr>
              <a:t>.</a:t>
            </a:r>
            <a:endParaRPr sz="1800" dirty="0">
              <a:latin typeface="Arial"/>
              <a:cs typeface="Arial"/>
            </a:endParaRPr>
          </a:p>
          <a:p>
            <a:pPr marL="746760" marR="1196340" lvl="1" indent="-229235">
              <a:lnSpc>
                <a:spcPts val="2180"/>
              </a:lnSpc>
              <a:spcBef>
                <a:spcPts val="1405"/>
              </a:spcBef>
              <a:buFont typeface="Arial MT"/>
              <a:buChar char="•"/>
              <a:tabLst>
                <a:tab pos="746760" algn="l"/>
                <a:tab pos="747395" algn="l"/>
              </a:tabLst>
            </a:pPr>
            <a:r>
              <a:rPr sz="1800" spc="-75" dirty="0">
                <a:latin typeface="Microsoft Sans Serif"/>
                <a:cs typeface="Microsoft Sans Serif"/>
              </a:rPr>
              <a:t>Pie</a:t>
            </a:r>
            <a:r>
              <a:rPr sz="1800" spc="-25" dirty="0">
                <a:latin typeface="Microsoft Sans Serif"/>
                <a:cs typeface="Microsoft Sans Serif"/>
              </a:rPr>
              <a:t> </a:t>
            </a:r>
            <a:r>
              <a:rPr sz="1800" spc="-30" dirty="0">
                <a:latin typeface="Microsoft Sans Serif"/>
                <a:cs typeface="Microsoft Sans Serif"/>
              </a:rPr>
              <a:t>chart</a:t>
            </a:r>
            <a:r>
              <a:rPr sz="1800" spc="75" dirty="0">
                <a:latin typeface="Microsoft Sans Serif"/>
                <a:cs typeface="Microsoft Sans Serif"/>
              </a:rPr>
              <a:t> </a:t>
            </a:r>
            <a:r>
              <a:rPr sz="1800" spc="-60" dirty="0">
                <a:latin typeface="Microsoft Sans Serif"/>
                <a:cs typeface="Microsoft Sans Serif"/>
              </a:rPr>
              <a:t>shows</a:t>
            </a:r>
            <a:r>
              <a:rPr sz="1800" spc="15" dirty="0">
                <a:latin typeface="Microsoft Sans Serif"/>
                <a:cs typeface="Microsoft Sans Serif"/>
              </a:rPr>
              <a:t> </a:t>
            </a:r>
            <a:r>
              <a:rPr sz="1800" spc="-15" dirty="0">
                <a:latin typeface="Microsoft Sans Serif"/>
                <a:cs typeface="Microsoft Sans Serif"/>
              </a:rPr>
              <a:t>the</a:t>
            </a:r>
            <a:r>
              <a:rPr sz="1800" spc="-20" dirty="0">
                <a:latin typeface="Microsoft Sans Serif"/>
                <a:cs typeface="Microsoft Sans Serif"/>
              </a:rPr>
              <a:t> </a:t>
            </a:r>
            <a:r>
              <a:rPr sz="1800" spc="15" dirty="0">
                <a:latin typeface="Microsoft Sans Serif"/>
                <a:cs typeface="Microsoft Sans Serif"/>
              </a:rPr>
              <a:t>total</a:t>
            </a:r>
            <a:r>
              <a:rPr sz="1800" spc="70" dirty="0">
                <a:latin typeface="Microsoft Sans Serif"/>
                <a:cs typeface="Microsoft Sans Serif"/>
              </a:rPr>
              <a:t> </a:t>
            </a:r>
            <a:r>
              <a:rPr sz="1800" spc="-85" dirty="0">
                <a:latin typeface="Microsoft Sans Serif"/>
                <a:cs typeface="Microsoft Sans Serif"/>
              </a:rPr>
              <a:t>success</a:t>
            </a:r>
            <a:r>
              <a:rPr sz="1800" spc="-140" dirty="0">
                <a:latin typeface="Microsoft Sans Serif"/>
                <a:cs typeface="Microsoft Sans Serif"/>
              </a:rPr>
              <a:t> </a:t>
            </a:r>
            <a:r>
              <a:rPr sz="1800" spc="-45" dirty="0">
                <a:latin typeface="Microsoft Sans Serif"/>
                <a:cs typeface="Microsoft Sans Serif"/>
              </a:rPr>
              <a:t>and</a:t>
            </a:r>
            <a:r>
              <a:rPr sz="1800" spc="15" dirty="0">
                <a:latin typeface="Microsoft Sans Serif"/>
                <a:cs typeface="Microsoft Sans Serif"/>
              </a:rPr>
              <a:t> </a:t>
            </a:r>
            <a:r>
              <a:rPr sz="1800" spc="-15" dirty="0">
                <a:latin typeface="Microsoft Sans Serif"/>
                <a:cs typeface="Microsoft Sans Serif"/>
              </a:rPr>
              <a:t>the</a:t>
            </a:r>
            <a:r>
              <a:rPr sz="1800" spc="60" dirty="0">
                <a:latin typeface="Microsoft Sans Serif"/>
                <a:cs typeface="Microsoft Sans Serif"/>
              </a:rPr>
              <a:t> </a:t>
            </a:r>
            <a:r>
              <a:rPr sz="1800" spc="15" dirty="0">
                <a:latin typeface="Microsoft Sans Serif"/>
                <a:cs typeface="Microsoft Sans Serif"/>
              </a:rPr>
              <a:t>total</a:t>
            </a:r>
            <a:r>
              <a:rPr sz="1800" spc="70" dirty="0">
                <a:latin typeface="Microsoft Sans Serif"/>
                <a:cs typeface="Microsoft Sans Serif"/>
              </a:rPr>
              <a:t> </a:t>
            </a:r>
            <a:r>
              <a:rPr sz="1800" spc="-25" dirty="0">
                <a:latin typeface="Microsoft Sans Serif"/>
                <a:cs typeface="Microsoft Sans Serif"/>
              </a:rPr>
              <a:t>failure</a:t>
            </a:r>
            <a:r>
              <a:rPr sz="1800" spc="-20" dirty="0">
                <a:latin typeface="Microsoft Sans Serif"/>
                <a:cs typeface="Microsoft Sans Serif"/>
              </a:rPr>
              <a:t> </a:t>
            </a:r>
            <a:r>
              <a:rPr sz="1800" spc="5" dirty="0">
                <a:latin typeface="Microsoft Sans Serif"/>
                <a:cs typeface="Microsoft Sans Serif"/>
              </a:rPr>
              <a:t>for</a:t>
            </a:r>
            <a:r>
              <a:rPr sz="1800" spc="35" dirty="0">
                <a:latin typeface="Microsoft Sans Serif"/>
                <a:cs typeface="Microsoft Sans Serif"/>
              </a:rPr>
              <a:t> </a:t>
            </a:r>
            <a:r>
              <a:rPr sz="1800" spc="-15" dirty="0">
                <a:latin typeface="Microsoft Sans Serif"/>
                <a:cs typeface="Microsoft Sans Serif"/>
              </a:rPr>
              <a:t>the</a:t>
            </a:r>
            <a:r>
              <a:rPr sz="1800" spc="55" dirty="0">
                <a:latin typeface="Microsoft Sans Serif"/>
                <a:cs typeface="Microsoft Sans Serif"/>
              </a:rPr>
              <a:t> </a:t>
            </a:r>
            <a:r>
              <a:rPr sz="1800" spc="-45" dirty="0">
                <a:latin typeface="Microsoft Sans Serif"/>
                <a:cs typeface="Microsoft Sans Serif"/>
              </a:rPr>
              <a:t>launch</a:t>
            </a:r>
            <a:r>
              <a:rPr sz="1800" spc="-80" dirty="0">
                <a:latin typeface="Microsoft Sans Serif"/>
                <a:cs typeface="Microsoft Sans Serif"/>
              </a:rPr>
              <a:t> </a:t>
            </a:r>
            <a:r>
              <a:rPr sz="1800" spc="-15" dirty="0">
                <a:latin typeface="Microsoft Sans Serif"/>
                <a:cs typeface="Microsoft Sans Serif"/>
              </a:rPr>
              <a:t>site</a:t>
            </a:r>
            <a:r>
              <a:rPr sz="1800" spc="55" dirty="0">
                <a:latin typeface="Microsoft Sans Serif"/>
                <a:cs typeface="Microsoft Sans Serif"/>
              </a:rPr>
              <a:t> </a:t>
            </a:r>
            <a:r>
              <a:rPr sz="1800" spc="-65" dirty="0">
                <a:latin typeface="Microsoft Sans Serif"/>
                <a:cs typeface="Microsoft Sans Serif"/>
              </a:rPr>
              <a:t>chosen</a:t>
            </a:r>
            <a:r>
              <a:rPr sz="1800" spc="-80" dirty="0">
                <a:latin typeface="Microsoft Sans Serif"/>
                <a:cs typeface="Microsoft Sans Serif"/>
              </a:rPr>
              <a:t> </a:t>
            </a:r>
            <a:r>
              <a:rPr sz="1800" spc="10" dirty="0">
                <a:latin typeface="Microsoft Sans Serif"/>
                <a:cs typeface="Microsoft Sans Serif"/>
              </a:rPr>
              <a:t>with</a:t>
            </a:r>
            <a:r>
              <a:rPr sz="1800" spc="70" dirty="0">
                <a:latin typeface="Microsoft Sans Serif"/>
                <a:cs typeface="Microsoft Sans Serif"/>
              </a:rPr>
              <a:t> </a:t>
            </a:r>
            <a:r>
              <a:rPr sz="1800" spc="-15" dirty="0">
                <a:latin typeface="Microsoft Sans Serif"/>
                <a:cs typeface="Microsoft Sans Serif"/>
              </a:rPr>
              <a:t>the </a:t>
            </a:r>
            <a:r>
              <a:rPr sz="1800" spc="-465" dirty="0">
                <a:latin typeface="Microsoft Sans Serif"/>
                <a:cs typeface="Microsoft Sans Serif"/>
              </a:rPr>
              <a:t> </a:t>
            </a:r>
            <a:r>
              <a:rPr sz="1800" spc="-5" dirty="0">
                <a:latin typeface="Microsoft Sans Serif"/>
                <a:cs typeface="Microsoft Sans Serif"/>
              </a:rPr>
              <a:t>dropdown</a:t>
            </a:r>
            <a:r>
              <a:rPr sz="1800" spc="-15" dirty="0">
                <a:latin typeface="Microsoft Sans Serif"/>
                <a:cs typeface="Microsoft Sans Serif"/>
              </a:rPr>
              <a:t> </a:t>
            </a:r>
            <a:r>
              <a:rPr sz="1800" spc="-30" dirty="0">
                <a:latin typeface="Microsoft Sans Serif"/>
                <a:cs typeface="Microsoft Sans Serif"/>
              </a:rPr>
              <a:t>component</a:t>
            </a:r>
            <a:r>
              <a:rPr sz="1800" spc="-65" dirty="0">
                <a:latin typeface="Microsoft Sans Serif"/>
                <a:cs typeface="Microsoft Sans Serif"/>
              </a:rPr>
              <a:t> </a:t>
            </a:r>
            <a:r>
              <a:rPr sz="1900" i="1" spc="-80" dirty="0">
                <a:latin typeface="Arial"/>
                <a:cs typeface="Arial"/>
              </a:rPr>
              <a:t>(plotly.express.pie)</a:t>
            </a:r>
            <a:r>
              <a:rPr sz="1800" spc="-80" dirty="0">
                <a:latin typeface="Microsoft Sans Serif"/>
                <a:cs typeface="Microsoft Sans Serif"/>
              </a:rPr>
              <a:t>.</a:t>
            </a:r>
            <a:endParaRPr sz="1800" dirty="0">
              <a:latin typeface="Microsoft Sans Serif"/>
              <a:cs typeface="Microsoft Sans Serif"/>
            </a:endParaRPr>
          </a:p>
          <a:p>
            <a:pPr marL="746760" lvl="1" indent="-229870">
              <a:lnSpc>
                <a:spcPts val="2120"/>
              </a:lnSpc>
              <a:spcBef>
                <a:spcPts val="1370"/>
              </a:spcBef>
              <a:buFont typeface="Arial MT"/>
              <a:buChar char="•"/>
              <a:tabLst>
                <a:tab pos="746760" algn="l"/>
                <a:tab pos="747395" algn="l"/>
              </a:tabLst>
            </a:pPr>
            <a:r>
              <a:rPr sz="1800" spc="-45" dirty="0">
                <a:latin typeface="Microsoft Sans Serif"/>
                <a:cs typeface="Microsoft Sans Serif"/>
              </a:rPr>
              <a:t>Rangeslider</a:t>
            </a:r>
            <a:r>
              <a:rPr sz="1800" spc="-125" dirty="0">
                <a:latin typeface="Microsoft Sans Serif"/>
                <a:cs typeface="Microsoft Sans Serif"/>
              </a:rPr>
              <a:t> </a:t>
            </a:r>
            <a:r>
              <a:rPr sz="1800" spc="-35" dirty="0">
                <a:latin typeface="Microsoft Sans Serif"/>
                <a:cs typeface="Microsoft Sans Serif"/>
              </a:rPr>
              <a:t>allows</a:t>
            </a:r>
            <a:r>
              <a:rPr sz="1800" spc="5" dirty="0">
                <a:latin typeface="Microsoft Sans Serif"/>
                <a:cs typeface="Microsoft Sans Serif"/>
              </a:rPr>
              <a:t> </a:t>
            </a:r>
            <a:r>
              <a:rPr sz="1800" spc="-120" dirty="0">
                <a:latin typeface="Microsoft Sans Serif"/>
                <a:cs typeface="Microsoft Sans Serif"/>
              </a:rPr>
              <a:t>a</a:t>
            </a:r>
            <a:r>
              <a:rPr sz="1800" spc="60" dirty="0">
                <a:latin typeface="Microsoft Sans Serif"/>
                <a:cs typeface="Microsoft Sans Serif"/>
              </a:rPr>
              <a:t> </a:t>
            </a:r>
            <a:r>
              <a:rPr sz="1800" spc="-50" dirty="0">
                <a:latin typeface="Microsoft Sans Serif"/>
                <a:cs typeface="Microsoft Sans Serif"/>
              </a:rPr>
              <a:t>user</a:t>
            </a:r>
            <a:r>
              <a:rPr sz="1800" spc="20" dirty="0">
                <a:latin typeface="Microsoft Sans Serif"/>
                <a:cs typeface="Microsoft Sans Serif"/>
              </a:rPr>
              <a:t> </a:t>
            </a:r>
            <a:r>
              <a:rPr sz="1800" spc="45" dirty="0">
                <a:latin typeface="Microsoft Sans Serif"/>
                <a:cs typeface="Microsoft Sans Serif"/>
              </a:rPr>
              <a:t>to</a:t>
            </a:r>
            <a:r>
              <a:rPr sz="1800" spc="30" dirty="0">
                <a:latin typeface="Microsoft Sans Serif"/>
                <a:cs typeface="Microsoft Sans Serif"/>
              </a:rPr>
              <a:t> </a:t>
            </a:r>
            <a:r>
              <a:rPr sz="1800" spc="-45" dirty="0">
                <a:latin typeface="Microsoft Sans Serif"/>
                <a:cs typeface="Microsoft Sans Serif"/>
              </a:rPr>
              <a:t>select</a:t>
            </a:r>
            <a:r>
              <a:rPr sz="1800" spc="-15" dirty="0">
                <a:latin typeface="Microsoft Sans Serif"/>
                <a:cs typeface="Microsoft Sans Serif"/>
              </a:rPr>
              <a:t> </a:t>
            </a:r>
            <a:r>
              <a:rPr sz="1800" spc="-120" dirty="0">
                <a:latin typeface="Microsoft Sans Serif"/>
                <a:cs typeface="Microsoft Sans Serif"/>
              </a:rPr>
              <a:t>a</a:t>
            </a:r>
            <a:r>
              <a:rPr sz="1800" spc="60" dirty="0">
                <a:latin typeface="Microsoft Sans Serif"/>
                <a:cs typeface="Microsoft Sans Serif"/>
              </a:rPr>
              <a:t> </a:t>
            </a:r>
            <a:r>
              <a:rPr sz="1800" spc="-35" dirty="0">
                <a:latin typeface="Microsoft Sans Serif"/>
                <a:cs typeface="Microsoft Sans Serif"/>
              </a:rPr>
              <a:t>payload</a:t>
            </a:r>
            <a:r>
              <a:rPr sz="1800" spc="5" dirty="0">
                <a:latin typeface="Microsoft Sans Serif"/>
                <a:cs typeface="Microsoft Sans Serif"/>
              </a:rPr>
              <a:t> </a:t>
            </a:r>
            <a:r>
              <a:rPr sz="1800" spc="-95" dirty="0">
                <a:latin typeface="Microsoft Sans Serif"/>
                <a:cs typeface="Microsoft Sans Serif"/>
              </a:rPr>
              <a:t>mass</a:t>
            </a:r>
            <a:r>
              <a:rPr sz="1800" spc="-70" dirty="0">
                <a:latin typeface="Microsoft Sans Serif"/>
                <a:cs typeface="Microsoft Sans Serif"/>
              </a:rPr>
              <a:t> </a:t>
            </a:r>
            <a:r>
              <a:rPr sz="1800" spc="-5" dirty="0">
                <a:latin typeface="Microsoft Sans Serif"/>
                <a:cs typeface="Microsoft Sans Serif"/>
              </a:rPr>
              <a:t>in</a:t>
            </a:r>
            <a:r>
              <a:rPr sz="1800" spc="65" dirty="0">
                <a:latin typeface="Microsoft Sans Serif"/>
                <a:cs typeface="Microsoft Sans Serif"/>
              </a:rPr>
              <a:t> </a:t>
            </a:r>
            <a:r>
              <a:rPr sz="1800" spc="-120" dirty="0">
                <a:latin typeface="Microsoft Sans Serif"/>
                <a:cs typeface="Microsoft Sans Serif"/>
              </a:rPr>
              <a:t>a</a:t>
            </a:r>
            <a:r>
              <a:rPr sz="1800" spc="60" dirty="0">
                <a:latin typeface="Microsoft Sans Serif"/>
                <a:cs typeface="Microsoft Sans Serif"/>
              </a:rPr>
              <a:t> </a:t>
            </a:r>
            <a:r>
              <a:rPr sz="1800" spc="-25" dirty="0">
                <a:latin typeface="Microsoft Sans Serif"/>
                <a:cs typeface="Microsoft Sans Serif"/>
              </a:rPr>
              <a:t>fixed</a:t>
            </a:r>
            <a:r>
              <a:rPr sz="1800" dirty="0">
                <a:latin typeface="Microsoft Sans Serif"/>
                <a:cs typeface="Microsoft Sans Serif"/>
              </a:rPr>
              <a:t> </a:t>
            </a:r>
            <a:r>
              <a:rPr sz="1800" spc="-40" dirty="0">
                <a:latin typeface="Microsoft Sans Serif"/>
                <a:cs typeface="Microsoft Sans Serif"/>
              </a:rPr>
              <a:t>range</a:t>
            </a:r>
            <a:endParaRPr sz="1800" dirty="0">
              <a:latin typeface="Microsoft Sans Serif"/>
              <a:cs typeface="Microsoft Sans Serif"/>
            </a:endParaRPr>
          </a:p>
          <a:p>
            <a:pPr marL="746760">
              <a:lnSpc>
                <a:spcPts val="2240"/>
              </a:lnSpc>
            </a:pPr>
            <a:r>
              <a:rPr sz="1900" i="1" spc="-110" dirty="0">
                <a:solidFill>
                  <a:srgbClr val="000000"/>
                </a:solidFill>
                <a:latin typeface="Arial"/>
                <a:cs typeface="Arial"/>
              </a:rPr>
              <a:t>(dash_core_components.RangeSlider)</a:t>
            </a:r>
            <a:r>
              <a:rPr sz="1800" spc="-110" dirty="0">
                <a:solidFill>
                  <a:srgbClr val="000000"/>
                </a:solidFill>
              </a:rPr>
              <a:t>.</a:t>
            </a:r>
            <a:endParaRPr sz="1800" dirty="0">
              <a:latin typeface="Arial"/>
              <a:cs typeface="Arial"/>
            </a:endParaRPr>
          </a:p>
          <a:p>
            <a:pPr marL="746760" marR="1699895" lvl="1" indent="-229235">
              <a:lnSpc>
                <a:spcPts val="2180"/>
              </a:lnSpc>
              <a:spcBef>
                <a:spcPts val="1405"/>
              </a:spcBef>
              <a:buFont typeface="Arial MT"/>
              <a:buChar char="•"/>
              <a:tabLst>
                <a:tab pos="746760" algn="l"/>
                <a:tab pos="747395" algn="l"/>
              </a:tabLst>
            </a:pPr>
            <a:r>
              <a:rPr sz="1800" spc="-45" dirty="0">
                <a:latin typeface="Microsoft Sans Serif"/>
                <a:cs typeface="Microsoft Sans Serif"/>
              </a:rPr>
              <a:t>Scatter</a:t>
            </a:r>
            <a:r>
              <a:rPr sz="1800" spc="-50" dirty="0">
                <a:latin typeface="Microsoft Sans Serif"/>
                <a:cs typeface="Microsoft Sans Serif"/>
              </a:rPr>
              <a:t> </a:t>
            </a:r>
            <a:r>
              <a:rPr sz="1800" spc="-30" dirty="0">
                <a:latin typeface="Microsoft Sans Serif"/>
                <a:cs typeface="Microsoft Sans Serif"/>
              </a:rPr>
              <a:t>chart</a:t>
            </a:r>
            <a:r>
              <a:rPr sz="1800" spc="-10" dirty="0">
                <a:latin typeface="Microsoft Sans Serif"/>
                <a:cs typeface="Microsoft Sans Serif"/>
              </a:rPr>
              <a:t> </a:t>
            </a:r>
            <a:r>
              <a:rPr sz="1800" spc="-60" dirty="0">
                <a:latin typeface="Microsoft Sans Serif"/>
                <a:cs typeface="Microsoft Sans Serif"/>
              </a:rPr>
              <a:t>shows</a:t>
            </a:r>
            <a:r>
              <a:rPr sz="1800" spc="40" dirty="0">
                <a:latin typeface="Microsoft Sans Serif"/>
                <a:cs typeface="Microsoft Sans Serif"/>
              </a:rPr>
              <a:t> </a:t>
            </a:r>
            <a:r>
              <a:rPr sz="1800" spc="-15" dirty="0">
                <a:latin typeface="Microsoft Sans Serif"/>
                <a:cs typeface="Microsoft Sans Serif"/>
              </a:rPr>
              <a:t>the</a:t>
            </a:r>
            <a:r>
              <a:rPr sz="1800" spc="50" dirty="0">
                <a:latin typeface="Microsoft Sans Serif"/>
                <a:cs typeface="Microsoft Sans Serif"/>
              </a:rPr>
              <a:t> </a:t>
            </a:r>
            <a:r>
              <a:rPr sz="1800" spc="-15" dirty="0">
                <a:latin typeface="Microsoft Sans Serif"/>
                <a:cs typeface="Microsoft Sans Serif"/>
              </a:rPr>
              <a:t>relationship</a:t>
            </a:r>
            <a:r>
              <a:rPr sz="1800" spc="-70" dirty="0">
                <a:latin typeface="Microsoft Sans Serif"/>
                <a:cs typeface="Microsoft Sans Serif"/>
              </a:rPr>
              <a:t> </a:t>
            </a:r>
            <a:r>
              <a:rPr sz="1800" spc="-35" dirty="0">
                <a:latin typeface="Microsoft Sans Serif"/>
                <a:cs typeface="Microsoft Sans Serif"/>
              </a:rPr>
              <a:t>between</a:t>
            </a:r>
            <a:r>
              <a:rPr sz="1800" spc="-10" dirty="0">
                <a:latin typeface="Microsoft Sans Serif"/>
                <a:cs typeface="Microsoft Sans Serif"/>
              </a:rPr>
              <a:t> </a:t>
            </a:r>
            <a:r>
              <a:rPr sz="1800" spc="15" dirty="0">
                <a:latin typeface="Microsoft Sans Serif"/>
                <a:cs typeface="Microsoft Sans Serif"/>
              </a:rPr>
              <a:t>two</a:t>
            </a:r>
            <a:r>
              <a:rPr sz="1800" spc="30" dirty="0">
                <a:latin typeface="Microsoft Sans Serif"/>
                <a:cs typeface="Microsoft Sans Serif"/>
              </a:rPr>
              <a:t> </a:t>
            </a:r>
            <a:r>
              <a:rPr sz="1800" spc="-45" dirty="0">
                <a:latin typeface="Microsoft Sans Serif"/>
                <a:cs typeface="Microsoft Sans Serif"/>
              </a:rPr>
              <a:t>variables,</a:t>
            </a:r>
            <a:r>
              <a:rPr sz="1800" spc="10" dirty="0">
                <a:latin typeface="Microsoft Sans Serif"/>
                <a:cs typeface="Microsoft Sans Serif"/>
              </a:rPr>
              <a:t> </a:t>
            </a:r>
            <a:r>
              <a:rPr sz="1800" spc="-5" dirty="0">
                <a:latin typeface="Microsoft Sans Serif"/>
                <a:cs typeface="Microsoft Sans Serif"/>
              </a:rPr>
              <a:t>in</a:t>
            </a:r>
            <a:r>
              <a:rPr sz="1800" spc="-10" dirty="0">
                <a:latin typeface="Microsoft Sans Serif"/>
                <a:cs typeface="Microsoft Sans Serif"/>
              </a:rPr>
              <a:t> particular</a:t>
            </a:r>
            <a:r>
              <a:rPr sz="1800" spc="-50" dirty="0">
                <a:latin typeface="Microsoft Sans Serif"/>
                <a:cs typeface="Microsoft Sans Serif"/>
              </a:rPr>
              <a:t> </a:t>
            </a:r>
            <a:r>
              <a:rPr sz="1800" spc="-105" dirty="0">
                <a:latin typeface="Microsoft Sans Serif"/>
                <a:cs typeface="Microsoft Sans Serif"/>
              </a:rPr>
              <a:t>Success</a:t>
            </a:r>
            <a:r>
              <a:rPr sz="1800" spc="-65" dirty="0">
                <a:latin typeface="Microsoft Sans Serif"/>
                <a:cs typeface="Microsoft Sans Serif"/>
              </a:rPr>
              <a:t> </a:t>
            </a:r>
            <a:r>
              <a:rPr sz="1800" spc="-95" dirty="0">
                <a:latin typeface="Microsoft Sans Serif"/>
                <a:cs typeface="Microsoft Sans Serif"/>
              </a:rPr>
              <a:t>vs </a:t>
            </a:r>
            <a:r>
              <a:rPr sz="1800" spc="-465" dirty="0">
                <a:latin typeface="Microsoft Sans Serif"/>
                <a:cs typeface="Microsoft Sans Serif"/>
              </a:rPr>
              <a:t> </a:t>
            </a:r>
            <a:r>
              <a:rPr sz="1800" spc="-65" dirty="0">
                <a:latin typeface="Microsoft Sans Serif"/>
                <a:cs typeface="Microsoft Sans Serif"/>
              </a:rPr>
              <a:t>Payload</a:t>
            </a:r>
            <a:r>
              <a:rPr sz="1800" spc="5" dirty="0">
                <a:latin typeface="Microsoft Sans Serif"/>
                <a:cs typeface="Microsoft Sans Serif"/>
              </a:rPr>
              <a:t> </a:t>
            </a:r>
            <a:r>
              <a:rPr sz="1800" spc="-95" dirty="0">
                <a:latin typeface="Microsoft Sans Serif"/>
                <a:cs typeface="Microsoft Sans Serif"/>
              </a:rPr>
              <a:t>Mass</a:t>
            </a:r>
            <a:r>
              <a:rPr sz="1800" spc="-50" dirty="0">
                <a:latin typeface="Microsoft Sans Serif"/>
                <a:cs typeface="Microsoft Sans Serif"/>
              </a:rPr>
              <a:t> </a:t>
            </a:r>
            <a:r>
              <a:rPr sz="1900" i="1" spc="-80" dirty="0">
                <a:latin typeface="Arial"/>
                <a:cs typeface="Arial"/>
              </a:rPr>
              <a:t>(plotly.express.scatter)</a:t>
            </a:r>
            <a:r>
              <a:rPr sz="1800" spc="-80" dirty="0">
                <a:latin typeface="Microsoft Sans Serif"/>
                <a:cs typeface="Microsoft Sans Serif"/>
              </a:rPr>
              <a:t>.</a:t>
            </a:r>
            <a:endParaRPr sz="1800" dirty="0">
              <a:latin typeface="Microsoft Sans Serif"/>
              <a:cs typeface="Microsoft Sans Serif"/>
            </a:endParaRPr>
          </a:p>
          <a:p>
            <a:pPr marL="47625">
              <a:lnSpc>
                <a:spcPct val="100000"/>
              </a:lnSpc>
            </a:pPr>
            <a:endParaRPr sz="2100" dirty="0"/>
          </a:p>
          <a:p>
            <a:pPr marL="47625">
              <a:lnSpc>
                <a:spcPct val="100000"/>
              </a:lnSpc>
              <a:spcBef>
                <a:spcPts val="20"/>
              </a:spcBef>
            </a:pPr>
            <a:endParaRPr sz="2100" dirty="0"/>
          </a:p>
          <a:p>
            <a:pPr marL="61594">
              <a:lnSpc>
                <a:spcPct val="100000"/>
              </a:lnSpc>
            </a:pPr>
            <a:r>
              <a:rPr sz="1800" u="heavy" spc="10" dirty="0">
                <a:solidFill>
                  <a:srgbClr val="0462C1"/>
                </a:solidFill>
                <a:uFill>
                  <a:solidFill>
                    <a:srgbClr val="0462C1"/>
                  </a:solidFill>
                </a:uFill>
                <a:latin typeface="Calibri"/>
                <a:cs typeface="Calibri"/>
                <a:hlinkClick r:id="rId2"/>
              </a:rPr>
              <a:t>Link</a:t>
            </a:r>
            <a:r>
              <a:rPr sz="1800" u="heavy" spc="-50" dirty="0">
                <a:solidFill>
                  <a:srgbClr val="0462C1"/>
                </a:solidFill>
                <a:uFill>
                  <a:solidFill>
                    <a:srgbClr val="0462C1"/>
                  </a:solidFill>
                </a:uFill>
                <a:latin typeface="Calibri"/>
                <a:cs typeface="Calibri"/>
                <a:hlinkClick r:id="rId2"/>
              </a:rPr>
              <a:t> </a:t>
            </a:r>
            <a:r>
              <a:rPr sz="1800" u="heavy" dirty="0">
                <a:solidFill>
                  <a:srgbClr val="0462C1"/>
                </a:solidFill>
                <a:uFill>
                  <a:solidFill>
                    <a:srgbClr val="0462C1"/>
                  </a:solidFill>
                </a:uFill>
                <a:latin typeface="Calibri"/>
                <a:cs typeface="Calibri"/>
                <a:hlinkClick r:id="rId2"/>
              </a:rPr>
              <a:t>to</a:t>
            </a:r>
            <a:r>
              <a:rPr sz="1800" u="heavy" spc="-35" dirty="0">
                <a:solidFill>
                  <a:srgbClr val="0462C1"/>
                </a:solidFill>
                <a:uFill>
                  <a:solidFill>
                    <a:srgbClr val="0462C1"/>
                  </a:solidFill>
                </a:uFill>
                <a:latin typeface="Calibri"/>
                <a:cs typeface="Calibri"/>
                <a:hlinkClick r:id="rId2"/>
              </a:rPr>
              <a:t> </a:t>
            </a:r>
            <a:r>
              <a:rPr sz="1800" u="heavy" spc="5" dirty="0">
                <a:solidFill>
                  <a:srgbClr val="0462C1"/>
                </a:solidFill>
                <a:uFill>
                  <a:solidFill>
                    <a:srgbClr val="0462C1"/>
                  </a:solidFill>
                </a:uFill>
                <a:latin typeface="Calibri"/>
                <a:cs typeface="Calibri"/>
                <a:hlinkClick r:id="rId2"/>
              </a:rPr>
              <a:t>code</a:t>
            </a:r>
            <a:endParaRPr sz="1800" dirty="0">
              <a:latin typeface="Calibri"/>
              <a:cs typeface="Calibri"/>
            </a:endParaRPr>
          </a:p>
          <a:p>
            <a:pPr marL="47625" marR="5080" algn="r">
              <a:lnSpc>
                <a:spcPct val="100000"/>
              </a:lnSpc>
              <a:spcBef>
                <a:spcPts val="1100"/>
              </a:spcBef>
            </a:pPr>
            <a:r>
              <a:rPr sz="1550" spc="110" dirty="0">
                <a:solidFill>
                  <a:srgbClr val="1C7CDB"/>
                </a:solidFill>
              </a:rPr>
              <a:t>14</a:t>
            </a:r>
            <a:endParaRPr sz="15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16691" y="6090602"/>
            <a:ext cx="273050" cy="266065"/>
          </a:xfrm>
          <a:prstGeom prst="rect">
            <a:avLst/>
          </a:prstGeom>
        </p:spPr>
        <p:txBody>
          <a:bodyPr vert="horz" wrap="square" lIns="0" tIns="15875" rIns="0" bIns="0" rtlCol="0">
            <a:spAutoFit/>
          </a:bodyPr>
          <a:lstStyle/>
          <a:p>
            <a:pPr marL="12700">
              <a:lnSpc>
                <a:spcPct val="100000"/>
              </a:lnSpc>
              <a:spcBef>
                <a:spcPts val="125"/>
              </a:spcBef>
            </a:pPr>
            <a:r>
              <a:rPr sz="1550" spc="110" dirty="0">
                <a:solidFill>
                  <a:srgbClr val="1C7CDB"/>
                </a:solidFill>
                <a:latin typeface="Microsoft Sans Serif"/>
                <a:cs typeface="Microsoft Sans Serif"/>
              </a:rPr>
              <a:t>15</a:t>
            </a:r>
            <a:endParaRPr sz="1550">
              <a:latin typeface="Microsoft Sans Serif"/>
              <a:cs typeface="Microsoft Sans Serif"/>
            </a:endParaRPr>
          </a:p>
        </p:txBody>
      </p:sp>
      <p:sp>
        <p:nvSpPr>
          <p:cNvPr id="3" name="object 3"/>
          <p:cNvSpPr txBox="1"/>
          <p:nvPr/>
        </p:nvSpPr>
        <p:spPr>
          <a:xfrm>
            <a:off x="849312" y="1616518"/>
            <a:ext cx="6335395" cy="4424288"/>
          </a:xfrm>
          <a:prstGeom prst="rect">
            <a:avLst/>
          </a:prstGeom>
        </p:spPr>
        <p:txBody>
          <a:bodyPr vert="horz" wrap="square" lIns="0" tIns="76200" rIns="0" bIns="0" rtlCol="0">
            <a:spAutoFit/>
          </a:bodyPr>
          <a:lstStyle/>
          <a:p>
            <a:pPr marL="241300" indent="-229235">
              <a:lnSpc>
                <a:spcPct val="100000"/>
              </a:lnSpc>
              <a:spcBef>
                <a:spcPts val="600"/>
              </a:spcBef>
              <a:buFont typeface="Arial MT"/>
              <a:buChar char="•"/>
              <a:tabLst>
                <a:tab pos="241300" algn="l"/>
                <a:tab pos="241935" algn="l"/>
              </a:tabLst>
            </a:pPr>
            <a:r>
              <a:rPr sz="1800" spc="-40" dirty="0">
                <a:solidFill>
                  <a:srgbClr val="292929"/>
                </a:solidFill>
                <a:latin typeface="Microsoft Sans Serif"/>
                <a:cs typeface="Microsoft Sans Serif"/>
              </a:rPr>
              <a:t>Data </a:t>
            </a:r>
            <a:r>
              <a:rPr sz="1800" spc="-20" dirty="0">
                <a:solidFill>
                  <a:srgbClr val="292929"/>
                </a:solidFill>
                <a:latin typeface="Microsoft Sans Serif"/>
                <a:cs typeface="Microsoft Sans Serif"/>
              </a:rPr>
              <a:t>preparation</a:t>
            </a:r>
            <a:endParaRPr sz="1800" dirty="0">
              <a:latin typeface="Microsoft Sans Serif"/>
              <a:cs typeface="Microsoft Sans Serif"/>
            </a:endParaRPr>
          </a:p>
          <a:p>
            <a:pPr marL="699135" lvl="1" indent="-229870">
              <a:lnSpc>
                <a:spcPct val="100000"/>
              </a:lnSpc>
              <a:spcBef>
                <a:spcPts val="420"/>
              </a:spcBef>
              <a:buFont typeface="Arial MT"/>
              <a:buChar char="•"/>
              <a:tabLst>
                <a:tab pos="699135" algn="l"/>
                <a:tab pos="699770" algn="l"/>
              </a:tabLst>
            </a:pPr>
            <a:r>
              <a:rPr sz="1400" spc="-40" dirty="0">
                <a:solidFill>
                  <a:srgbClr val="292929"/>
                </a:solidFill>
                <a:latin typeface="Microsoft Sans Serif"/>
                <a:cs typeface="Microsoft Sans Serif"/>
              </a:rPr>
              <a:t>Load</a:t>
            </a:r>
            <a:r>
              <a:rPr sz="1400" spc="-20" dirty="0">
                <a:solidFill>
                  <a:srgbClr val="292929"/>
                </a:solidFill>
                <a:latin typeface="Microsoft Sans Serif"/>
                <a:cs typeface="Microsoft Sans Serif"/>
              </a:rPr>
              <a:t> </a:t>
            </a:r>
            <a:r>
              <a:rPr sz="1400" spc="-25" dirty="0">
                <a:solidFill>
                  <a:srgbClr val="292929"/>
                </a:solidFill>
                <a:latin typeface="Microsoft Sans Serif"/>
                <a:cs typeface="Microsoft Sans Serif"/>
              </a:rPr>
              <a:t>dataset</a:t>
            </a:r>
            <a:endParaRPr sz="1400" dirty="0">
              <a:latin typeface="Microsoft Sans Serif"/>
              <a:cs typeface="Microsoft Sans Serif"/>
            </a:endParaRPr>
          </a:p>
          <a:p>
            <a:pPr marL="699135" lvl="1" indent="-229870">
              <a:lnSpc>
                <a:spcPct val="100000"/>
              </a:lnSpc>
              <a:spcBef>
                <a:spcPts val="345"/>
              </a:spcBef>
              <a:buFont typeface="Arial MT"/>
              <a:buChar char="•"/>
              <a:tabLst>
                <a:tab pos="699135" algn="l"/>
                <a:tab pos="699770" algn="l"/>
              </a:tabLst>
            </a:pPr>
            <a:r>
              <a:rPr sz="1400" spc="-114" dirty="0">
                <a:solidFill>
                  <a:srgbClr val="292929"/>
                </a:solidFill>
                <a:latin typeface="Microsoft Sans Serif"/>
                <a:cs typeface="Microsoft Sans Serif"/>
              </a:rPr>
              <a:t>N</a:t>
            </a:r>
            <a:r>
              <a:rPr sz="1400" spc="-35" dirty="0">
                <a:solidFill>
                  <a:srgbClr val="292929"/>
                </a:solidFill>
                <a:latin typeface="Microsoft Sans Serif"/>
                <a:cs typeface="Microsoft Sans Serif"/>
              </a:rPr>
              <a:t>o</a:t>
            </a:r>
            <a:r>
              <a:rPr sz="1400" spc="55" dirty="0">
                <a:solidFill>
                  <a:srgbClr val="292929"/>
                </a:solidFill>
                <a:latin typeface="Microsoft Sans Serif"/>
                <a:cs typeface="Microsoft Sans Serif"/>
              </a:rPr>
              <a:t>r</a:t>
            </a:r>
            <a:r>
              <a:rPr sz="1400" spc="-50" dirty="0">
                <a:solidFill>
                  <a:srgbClr val="292929"/>
                </a:solidFill>
                <a:latin typeface="Microsoft Sans Serif"/>
                <a:cs typeface="Microsoft Sans Serif"/>
              </a:rPr>
              <a:t>m</a:t>
            </a:r>
            <a:r>
              <a:rPr sz="1400" spc="-105" dirty="0">
                <a:solidFill>
                  <a:srgbClr val="292929"/>
                </a:solidFill>
                <a:latin typeface="Microsoft Sans Serif"/>
                <a:cs typeface="Microsoft Sans Serif"/>
              </a:rPr>
              <a:t>a</a:t>
            </a:r>
            <a:r>
              <a:rPr sz="1400" spc="50" dirty="0">
                <a:solidFill>
                  <a:srgbClr val="292929"/>
                </a:solidFill>
                <a:latin typeface="Microsoft Sans Serif"/>
                <a:cs typeface="Microsoft Sans Serif"/>
              </a:rPr>
              <a:t>li</a:t>
            </a:r>
            <a:r>
              <a:rPr sz="1400" spc="-35" dirty="0">
                <a:solidFill>
                  <a:srgbClr val="292929"/>
                </a:solidFill>
                <a:latin typeface="Microsoft Sans Serif"/>
                <a:cs typeface="Microsoft Sans Serif"/>
              </a:rPr>
              <a:t>z</a:t>
            </a:r>
            <a:r>
              <a:rPr lang="en-US" sz="1400" spc="-65" dirty="0">
                <a:solidFill>
                  <a:srgbClr val="292929"/>
                </a:solidFill>
                <a:latin typeface="Microsoft Sans Serif"/>
                <a:cs typeface="Microsoft Sans Serif"/>
              </a:rPr>
              <a:t>ation</a:t>
            </a:r>
            <a:r>
              <a:rPr sz="1400" spc="-40" dirty="0">
                <a:solidFill>
                  <a:srgbClr val="292929"/>
                </a:solidFill>
                <a:latin typeface="Microsoft Sans Serif"/>
                <a:cs typeface="Microsoft Sans Serif"/>
              </a:rPr>
              <a:t> </a:t>
            </a:r>
            <a:r>
              <a:rPr lang="en-US" sz="1400" spc="-40" dirty="0">
                <a:solidFill>
                  <a:srgbClr val="292929"/>
                </a:solidFill>
                <a:latin typeface="Microsoft Sans Serif"/>
                <a:cs typeface="Microsoft Sans Serif"/>
              </a:rPr>
              <a:t>of </a:t>
            </a:r>
            <a:r>
              <a:rPr sz="1400" spc="45" dirty="0">
                <a:solidFill>
                  <a:srgbClr val="292929"/>
                </a:solidFill>
                <a:latin typeface="Microsoft Sans Serif"/>
                <a:cs typeface="Microsoft Sans Serif"/>
              </a:rPr>
              <a:t>d</a:t>
            </a:r>
            <a:r>
              <a:rPr sz="1400" spc="-105" dirty="0">
                <a:solidFill>
                  <a:srgbClr val="292929"/>
                </a:solidFill>
                <a:latin typeface="Microsoft Sans Serif"/>
                <a:cs typeface="Microsoft Sans Serif"/>
              </a:rPr>
              <a:t>a</a:t>
            </a:r>
            <a:r>
              <a:rPr sz="1400" spc="55" dirty="0">
                <a:solidFill>
                  <a:srgbClr val="292929"/>
                </a:solidFill>
                <a:latin typeface="Microsoft Sans Serif"/>
                <a:cs typeface="Microsoft Sans Serif"/>
              </a:rPr>
              <a:t>t</a:t>
            </a:r>
            <a:r>
              <a:rPr sz="1400" spc="-80" dirty="0">
                <a:solidFill>
                  <a:srgbClr val="292929"/>
                </a:solidFill>
                <a:latin typeface="Microsoft Sans Serif"/>
                <a:cs typeface="Microsoft Sans Serif"/>
              </a:rPr>
              <a:t>a</a:t>
            </a:r>
            <a:endParaRPr sz="1400" dirty="0">
              <a:latin typeface="Microsoft Sans Serif"/>
              <a:cs typeface="Microsoft Sans Serif"/>
            </a:endParaRPr>
          </a:p>
          <a:p>
            <a:pPr marL="699135" lvl="1" indent="-229870">
              <a:lnSpc>
                <a:spcPct val="100000"/>
              </a:lnSpc>
              <a:spcBef>
                <a:spcPts val="275"/>
              </a:spcBef>
              <a:buFont typeface="Arial MT"/>
              <a:buChar char="•"/>
              <a:tabLst>
                <a:tab pos="699135" algn="l"/>
                <a:tab pos="699770" algn="l"/>
              </a:tabLst>
            </a:pPr>
            <a:r>
              <a:rPr lang="en-US" sz="1400" spc="-190" dirty="0">
                <a:solidFill>
                  <a:srgbClr val="292929"/>
                </a:solidFill>
                <a:latin typeface="Microsoft Sans Serif"/>
                <a:cs typeface="Microsoft Sans Serif"/>
              </a:rPr>
              <a:t>Do  </a:t>
            </a:r>
            <a:r>
              <a:rPr sz="1400" spc="-190" dirty="0">
                <a:solidFill>
                  <a:srgbClr val="292929"/>
                </a:solidFill>
                <a:latin typeface="Microsoft Sans Serif"/>
                <a:cs typeface="Microsoft Sans Serif"/>
              </a:rPr>
              <a:t>S</a:t>
            </a:r>
            <a:r>
              <a:rPr sz="1400" spc="45" dirty="0">
                <a:solidFill>
                  <a:srgbClr val="292929"/>
                </a:solidFill>
                <a:latin typeface="Microsoft Sans Serif"/>
                <a:cs typeface="Microsoft Sans Serif"/>
              </a:rPr>
              <a:t>p</a:t>
            </a:r>
            <a:r>
              <a:rPr sz="1400" spc="50" dirty="0">
                <a:solidFill>
                  <a:srgbClr val="292929"/>
                </a:solidFill>
                <a:latin typeface="Microsoft Sans Serif"/>
                <a:cs typeface="Microsoft Sans Serif"/>
              </a:rPr>
              <a:t>li</a:t>
            </a:r>
            <a:r>
              <a:rPr sz="1400" spc="70" dirty="0">
                <a:solidFill>
                  <a:srgbClr val="292929"/>
                </a:solidFill>
                <a:latin typeface="Microsoft Sans Serif"/>
                <a:cs typeface="Microsoft Sans Serif"/>
              </a:rPr>
              <a:t>t</a:t>
            </a:r>
            <a:r>
              <a:rPr sz="1400" spc="-85" dirty="0">
                <a:solidFill>
                  <a:srgbClr val="292929"/>
                </a:solidFill>
                <a:latin typeface="Microsoft Sans Serif"/>
                <a:cs typeface="Microsoft Sans Serif"/>
              </a:rPr>
              <a:t> </a:t>
            </a:r>
            <a:r>
              <a:rPr sz="1400" spc="45" dirty="0">
                <a:solidFill>
                  <a:srgbClr val="292929"/>
                </a:solidFill>
                <a:latin typeface="Microsoft Sans Serif"/>
                <a:cs typeface="Microsoft Sans Serif"/>
              </a:rPr>
              <a:t>d</a:t>
            </a:r>
            <a:r>
              <a:rPr sz="1400" spc="-105" dirty="0">
                <a:solidFill>
                  <a:srgbClr val="292929"/>
                </a:solidFill>
                <a:latin typeface="Microsoft Sans Serif"/>
                <a:cs typeface="Microsoft Sans Serif"/>
              </a:rPr>
              <a:t>a</a:t>
            </a:r>
            <a:r>
              <a:rPr sz="1400" spc="55" dirty="0">
                <a:solidFill>
                  <a:srgbClr val="292929"/>
                </a:solidFill>
                <a:latin typeface="Microsoft Sans Serif"/>
                <a:cs typeface="Microsoft Sans Serif"/>
              </a:rPr>
              <a:t>t</a:t>
            </a:r>
            <a:r>
              <a:rPr sz="1400" spc="-80" dirty="0">
                <a:solidFill>
                  <a:srgbClr val="292929"/>
                </a:solidFill>
                <a:latin typeface="Microsoft Sans Serif"/>
                <a:cs typeface="Microsoft Sans Serif"/>
              </a:rPr>
              <a:t>a</a:t>
            </a:r>
            <a:r>
              <a:rPr sz="1400" spc="-25" dirty="0">
                <a:solidFill>
                  <a:srgbClr val="292929"/>
                </a:solidFill>
                <a:latin typeface="Microsoft Sans Serif"/>
                <a:cs typeface="Microsoft Sans Serif"/>
              </a:rPr>
              <a:t> </a:t>
            </a:r>
            <a:r>
              <a:rPr sz="1400" spc="50" dirty="0">
                <a:solidFill>
                  <a:srgbClr val="292929"/>
                </a:solidFill>
                <a:latin typeface="Microsoft Sans Serif"/>
                <a:cs typeface="Microsoft Sans Serif"/>
              </a:rPr>
              <a:t>i</a:t>
            </a:r>
            <a:r>
              <a:rPr sz="1400" spc="-35" dirty="0">
                <a:solidFill>
                  <a:srgbClr val="292929"/>
                </a:solidFill>
                <a:latin typeface="Microsoft Sans Serif"/>
                <a:cs typeface="Microsoft Sans Serif"/>
              </a:rPr>
              <a:t>n</a:t>
            </a:r>
            <a:r>
              <a:rPr sz="1400" spc="55" dirty="0">
                <a:solidFill>
                  <a:srgbClr val="292929"/>
                </a:solidFill>
                <a:latin typeface="Microsoft Sans Serif"/>
                <a:cs typeface="Microsoft Sans Serif"/>
              </a:rPr>
              <a:t>t</a:t>
            </a:r>
            <a:r>
              <a:rPr sz="1400" spc="5" dirty="0">
                <a:solidFill>
                  <a:srgbClr val="292929"/>
                </a:solidFill>
                <a:latin typeface="Microsoft Sans Serif"/>
                <a:cs typeface="Microsoft Sans Serif"/>
              </a:rPr>
              <a:t>o</a:t>
            </a:r>
            <a:r>
              <a:rPr sz="1400" spc="35" dirty="0">
                <a:solidFill>
                  <a:srgbClr val="292929"/>
                </a:solidFill>
                <a:latin typeface="Microsoft Sans Serif"/>
                <a:cs typeface="Microsoft Sans Serif"/>
              </a:rPr>
              <a:t> </a:t>
            </a:r>
            <a:r>
              <a:rPr sz="1400" spc="55" dirty="0">
                <a:solidFill>
                  <a:srgbClr val="292929"/>
                </a:solidFill>
                <a:latin typeface="Microsoft Sans Serif"/>
                <a:cs typeface="Microsoft Sans Serif"/>
              </a:rPr>
              <a:t>tr</a:t>
            </a:r>
            <a:r>
              <a:rPr sz="1400" spc="-105" dirty="0">
                <a:solidFill>
                  <a:srgbClr val="292929"/>
                </a:solidFill>
                <a:latin typeface="Microsoft Sans Serif"/>
                <a:cs typeface="Microsoft Sans Serif"/>
              </a:rPr>
              <a:t>a</a:t>
            </a:r>
            <a:r>
              <a:rPr sz="1400" spc="50" dirty="0">
                <a:solidFill>
                  <a:srgbClr val="292929"/>
                </a:solidFill>
                <a:latin typeface="Microsoft Sans Serif"/>
                <a:cs typeface="Microsoft Sans Serif"/>
              </a:rPr>
              <a:t>i</a:t>
            </a:r>
            <a:r>
              <a:rPr sz="1400" spc="-35" dirty="0">
                <a:solidFill>
                  <a:srgbClr val="292929"/>
                </a:solidFill>
                <a:latin typeface="Microsoft Sans Serif"/>
                <a:cs typeface="Microsoft Sans Serif"/>
              </a:rPr>
              <a:t>n</a:t>
            </a:r>
            <a:r>
              <a:rPr sz="1400" spc="50" dirty="0">
                <a:solidFill>
                  <a:srgbClr val="292929"/>
                </a:solidFill>
                <a:latin typeface="Microsoft Sans Serif"/>
                <a:cs typeface="Microsoft Sans Serif"/>
              </a:rPr>
              <a:t>i</a:t>
            </a:r>
            <a:r>
              <a:rPr sz="1400" spc="-35" dirty="0">
                <a:solidFill>
                  <a:srgbClr val="292929"/>
                </a:solidFill>
                <a:latin typeface="Microsoft Sans Serif"/>
                <a:cs typeface="Microsoft Sans Serif"/>
              </a:rPr>
              <a:t>n</a:t>
            </a:r>
            <a:r>
              <a:rPr sz="1400" spc="25" dirty="0">
                <a:solidFill>
                  <a:srgbClr val="292929"/>
                </a:solidFill>
                <a:latin typeface="Microsoft Sans Serif"/>
                <a:cs typeface="Microsoft Sans Serif"/>
              </a:rPr>
              <a:t>g</a:t>
            </a:r>
            <a:r>
              <a:rPr sz="1400" spc="-55" dirty="0">
                <a:solidFill>
                  <a:srgbClr val="292929"/>
                </a:solidFill>
                <a:latin typeface="Microsoft Sans Serif"/>
                <a:cs typeface="Microsoft Sans Serif"/>
              </a:rPr>
              <a:t> </a:t>
            </a:r>
            <a:r>
              <a:rPr sz="1400" spc="-105" dirty="0">
                <a:solidFill>
                  <a:srgbClr val="292929"/>
                </a:solidFill>
                <a:latin typeface="Microsoft Sans Serif"/>
                <a:cs typeface="Microsoft Sans Serif"/>
              </a:rPr>
              <a:t>a</a:t>
            </a:r>
            <a:r>
              <a:rPr sz="1400" spc="-35" dirty="0">
                <a:solidFill>
                  <a:srgbClr val="292929"/>
                </a:solidFill>
                <a:latin typeface="Microsoft Sans Serif"/>
                <a:cs typeface="Microsoft Sans Serif"/>
              </a:rPr>
              <a:t>n</a:t>
            </a:r>
            <a:r>
              <a:rPr sz="1400" spc="25" dirty="0">
                <a:solidFill>
                  <a:srgbClr val="292929"/>
                </a:solidFill>
                <a:latin typeface="Microsoft Sans Serif"/>
                <a:cs typeface="Microsoft Sans Serif"/>
              </a:rPr>
              <a:t>d</a:t>
            </a:r>
            <a:r>
              <a:rPr sz="1400" spc="-55" dirty="0">
                <a:solidFill>
                  <a:srgbClr val="292929"/>
                </a:solidFill>
                <a:latin typeface="Microsoft Sans Serif"/>
                <a:cs typeface="Microsoft Sans Serif"/>
              </a:rPr>
              <a:t> </a:t>
            </a:r>
            <a:r>
              <a:rPr sz="1400" spc="55" dirty="0">
                <a:solidFill>
                  <a:srgbClr val="292929"/>
                </a:solidFill>
                <a:latin typeface="Microsoft Sans Serif"/>
                <a:cs typeface="Microsoft Sans Serif"/>
              </a:rPr>
              <a:t>t</a:t>
            </a:r>
            <a:r>
              <a:rPr sz="1400" spc="-35" dirty="0">
                <a:solidFill>
                  <a:srgbClr val="292929"/>
                </a:solidFill>
                <a:latin typeface="Microsoft Sans Serif"/>
                <a:cs typeface="Microsoft Sans Serif"/>
              </a:rPr>
              <a:t>e</a:t>
            </a:r>
            <a:r>
              <a:rPr sz="1400" spc="-105" dirty="0">
                <a:solidFill>
                  <a:srgbClr val="292929"/>
                </a:solidFill>
                <a:latin typeface="Microsoft Sans Serif"/>
                <a:cs typeface="Microsoft Sans Serif"/>
              </a:rPr>
              <a:t>s</a:t>
            </a:r>
            <a:r>
              <a:rPr sz="1400" spc="70" dirty="0">
                <a:solidFill>
                  <a:srgbClr val="292929"/>
                </a:solidFill>
                <a:latin typeface="Microsoft Sans Serif"/>
                <a:cs typeface="Microsoft Sans Serif"/>
              </a:rPr>
              <a:t>t</a:t>
            </a:r>
            <a:r>
              <a:rPr sz="1400" spc="60" dirty="0">
                <a:solidFill>
                  <a:srgbClr val="292929"/>
                </a:solidFill>
                <a:latin typeface="Microsoft Sans Serif"/>
                <a:cs typeface="Microsoft Sans Serif"/>
              </a:rPr>
              <a:t> </a:t>
            </a:r>
            <a:r>
              <a:rPr sz="1400" spc="-105" dirty="0">
                <a:solidFill>
                  <a:srgbClr val="292929"/>
                </a:solidFill>
                <a:latin typeface="Microsoft Sans Serif"/>
                <a:cs typeface="Microsoft Sans Serif"/>
              </a:rPr>
              <a:t>s</a:t>
            </a:r>
            <a:r>
              <a:rPr sz="1400" spc="-35" dirty="0">
                <a:solidFill>
                  <a:srgbClr val="292929"/>
                </a:solidFill>
                <a:latin typeface="Microsoft Sans Serif"/>
                <a:cs typeface="Microsoft Sans Serif"/>
              </a:rPr>
              <a:t>e</a:t>
            </a:r>
            <a:r>
              <a:rPr sz="1400" spc="55" dirty="0">
                <a:solidFill>
                  <a:srgbClr val="292929"/>
                </a:solidFill>
                <a:latin typeface="Microsoft Sans Serif"/>
                <a:cs typeface="Microsoft Sans Serif"/>
              </a:rPr>
              <a:t>t</a:t>
            </a:r>
            <a:r>
              <a:rPr sz="1400" spc="-105" dirty="0">
                <a:solidFill>
                  <a:srgbClr val="292929"/>
                </a:solidFill>
                <a:latin typeface="Microsoft Sans Serif"/>
                <a:cs typeface="Microsoft Sans Serif"/>
              </a:rPr>
              <a:t>s</a:t>
            </a:r>
            <a:r>
              <a:rPr sz="1400" spc="-65" dirty="0">
                <a:solidFill>
                  <a:srgbClr val="292929"/>
                </a:solidFill>
                <a:latin typeface="Microsoft Sans Serif"/>
                <a:cs typeface="Microsoft Sans Serif"/>
              </a:rPr>
              <a:t>.</a:t>
            </a:r>
            <a:endParaRPr sz="1400" dirty="0">
              <a:latin typeface="Microsoft Sans Serif"/>
              <a:cs typeface="Microsoft Sans Serif"/>
            </a:endParaRPr>
          </a:p>
          <a:p>
            <a:pPr marL="241300" indent="-229235">
              <a:lnSpc>
                <a:spcPct val="100000"/>
              </a:lnSpc>
              <a:spcBef>
                <a:spcPts val="395"/>
              </a:spcBef>
              <a:buFont typeface="Arial MT"/>
              <a:buChar char="•"/>
              <a:tabLst>
                <a:tab pos="241300" algn="l"/>
                <a:tab pos="241935" algn="l"/>
              </a:tabLst>
            </a:pPr>
            <a:r>
              <a:rPr sz="1800" spc="-30" dirty="0">
                <a:solidFill>
                  <a:srgbClr val="292929"/>
                </a:solidFill>
                <a:latin typeface="Microsoft Sans Serif"/>
                <a:cs typeface="Microsoft Sans Serif"/>
              </a:rPr>
              <a:t>Model</a:t>
            </a:r>
            <a:r>
              <a:rPr sz="1800" spc="-35" dirty="0">
                <a:solidFill>
                  <a:srgbClr val="292929"/>
                </a:solidFill>
                <a:latin typeface="Microsoft Sans Serif"/>
                <a:cs typeface="Microsoft Sans Serif"/>
              </a:rPr>
              <a:t> </a:t>
            </a:r>
            <a:r>
              <a:rPr sz="1800" spc="-20" dirty="0">
                <a:solidFill>
                  <a:srgbClr val="292929"/>
                </a:solidFill>
                <a:latin typeface="Microsoft Sans Serif"/>
                <a:cs typeface="Microsoft Sans Serif"/>
              </a:rPr>
              <a:t>preparation</a:t>
            </a:r>
            <a:endParaRPr sz="1800" dirty="0">
              <a:latin typeface="Microsoft Sans Serif"/>
              <a:cs typeface="Microsoft Sans Serif"/>
            </a:endParaRPr>
          </a:p>
          <a:p>
            <a:pPr marL="699135" lvl="1" indent="-229870">
              <a:lnSpc>
                <a:spcPct val="100000"/>
              </a:lnSpc>
              <a:spcBef>
                <a:spcPts val="420"/>
              </a:spcBef>
              <a:buFont typeface="Arial MT"/>
              <a:buChar char="•"/>
              <a:tabLst>
                <a:tab pos="699135" algn="l"/>
                <a:tab pos="699770" algn="l"/>
              </a:tabLst>
            </a:pPr>
            <a:r>
              <a:rPr sz="1400" spc="-190" dirty="0">
                <a:solidFill>
                  <a:srgbClr val="292929"/>
                </a:solidFill>
                <a:latin typeface="Microsoft Sans Serif"/>
                <a:cs typeface="Microsoft Sans Serif"/>
              </a:rPr>
              <a:t>S</a:t>
            </a:r>
            <a:r>
              <a:rPr sz="1400" spc="-35" dirty="0">
                <a:solidFill>
                  <a:srgbClr val="292929"/>
                </a:solidFill>
                <a:latin typeface="Microsoft Sans Serif"/>
                <a:cs typeface="Microsoft Sans Serif"/>
              </a:rPr>
              <a:t>e</a:t>
            </a:r>
            <a:r>
              <a:rPr sz="1400" spc="50" dirty="0">
                <a:solidFill>
                  <a:srgbClr val="292929"/>
                </a:solidFill>
                <a:latin typeface="Microsoft Sans Serif"/>
                <a:cs typeface="Microsoft Sans Serif"/>
              </a:rPr>
              <a:t>l</a:t>
            </a:r>
            <a:r>
              <a:rPr sz="1400" spc="-35" dirty="0">
                <a:solidFill>
                  <a:srgbClr val="292929"/>
                </a:solidFill>
                <a:latin typeface="Microsoft Sans Serif"/>
                <a:cs typeface="Microsoft Sans Serif"/>
              </a:rPr>
              <a:t>e</a:t>
            </a:r>
            <a:r>
              <a:rPr sz="1400" spc="-105" dirty="0">
                <a:solidFill>
                  <a:srgbClr val="292929"/>
                </a:solidFill>
                <a:latin typeface="Microsoft Sans Serif"/>
                <a:cs typeface="Microsoft Sans Serif"/>
              </a:rPr>
              <a:t>c</a:t>
            </a:r>
            <a:r>
              <a:rPr sz="1400" spc="55" dirty="0">
                <a:solidFill>
                  <a:srgbClr val="292929"/>
                </a:solidFill>
                <a:latin typeface="Microsoft Sans Serif"/>
                <a:cs typeface="Microsoft Sans Serif"/>
              </a:rPr>
              <a:t>t</a:t>
            </a:r>
            <a:r>
              <a:rPr sz="1400" spc="50" dirty="0">
                <a:solidFill>
                  <a:srgbClr val="292929"/>
                </a:solidFill>
                <a:latin typeface="Microsoft Sans Serif"/>
                <a:cs typeface="Microsoft Sans Serif"/>
              </a:rPr>
              <a:t>i</a:t>
            </a:r>
            <a:r>
              <a:rPr sz="1400" spc="-35" dirty="0">
                <a:solidFill>
                  <a:srgbClr val="292929"/>
                </a:solidFill>
                <a:latin typeface="Microsoft Sans Serif"/>
                <a:cs typeface="Microsoft Sans Serif"/>
              </a:rPr>
              <a:t>o</a:t>
            </a:r>
            <a:r>
              <a:rPr sz="1400" spc="-25" dirty="0">
                <a:solidFill>
                  <a:srgbClr val="292929"/>
                </a:solidFill>
                <a:latin typeface="Microsoft Sans Serif"/>
                <a:cs typeface="Microsoft Sans Serif"/>
              </a:rPr>
              <a:t>n</a:t>
            </a:r>
            <a:r>
              <a:rPr sz="1400" spc="-85" dirty="0">
                <a:solidFill>
                  <a:srgbClr val="292929"/>
                </a:solidFill>
                <a:latin typeface="Microsoft Sans Serif"/>
                <a:cs typeface="Microsoft Sans Serif"/>
              </a:rPr>
              <a:t> </a:t>
            </a:r>
            <a:r>
              <a:rPr sz="1400" spc="-35" dirty="0">
                <a:solidFill>
                  <a:srgbClr val="292929"/>
                </a:solidFill>
                <a:latin typeface="Microsoft Sans Serif"/>
                <a:cs typeface="Microsoft Sans Serif"/>
              </a:rPr>
              <a:t>o</a:t>
            </a:r>
            <a:r>
              <a:rPr sz="1400" spc="10" dirty="0">
                <a:solidFill>
                  <a:srgbClr val="292929"/>
                </a:solidFill>
                <a:latin typeface="Microsoft Sans Serif"/>
                <a:cs typeface="Microsoft Sans Serif"/>
              </a:rPr>
              <a:t>f</a:t>
            </a:r>
            <a:r>
              <a:rPr sz="1400" spc="50" dirty="0">
                <a:solidFill>
                  <a:srgbClr val="292929"/>
                </a:solidFill>
                <a:latin typeface="Microsoft Sans Serif"/>
                <a:cs typeface="Microsoft Sans Serif"/>
              </a:rPr>
              <a:t> </a:t>
            </a:r>
            <a:r>
              <a:rPr lang="en-US" sz="1400" spc="-50" dirty="0">
                <a:solidFill>
                  <a:srgbClr val="292929"/>
                </a:solidFill>
                <a:latin typeface="Microsoft Sans Serif"/>
                <a:cs typeface="Microsoft Sans Serif"/>
              </a:rPr>
              <a:t>ML</a:t>
            </a:r>
            <a:r>
              <a:rPr sz="1400" spc="-55" dirty="0">
                <a:solidFill>
                  <a:srgbClr val="292929"/>
                </a:solidFill>
                <a:latin typeface="Microsoft Sans Serif"/>
                <a:cs typeface="Microsoft Sans Serif"/>
              </a:rPr>
              <a:t> </a:t>
            </a:r>
            <a:r>
              <a:rPr sz="1400" spc="-105" dirty="0">
                <a:solidFill>
                  <a:srgbClr val="292929"/>
                </a:solidFill>
                <a:latin typeface="Microsoft Sans Serif"/>
                <a:cs typeface="Microsoft Sans Serif"/>
              </a:rPr>
              <a:t>a</a:t>
            </a:r>
            <a:r>
              <a:rPr sz="1400" spc="50" dirty="0">
                <a:solidFill>
                  <a:srgbClr val="292929"/>
                </a:solidFill>
                <a:latin typeface="Microsoft Sans Serif"/>
                <a:cs typeface="Microsoft Sans Serif"/>
              </a:rPr>
              <a:t>l</a:t>
            </a:r>
            <a:r>
              <a:rPr sz="1400" spc="45" dirty="0">
                <a:solidFill>
                  <a:srgbClr val="292929"/>
                </a:solidFill>
                <a:latin typeface="Microsoft Sans Serif"/>
                <a:cs typeface="Microsoft Sans Serif"/>
              </a:rPr>
              <a:t>g</a:t>
            </a:r>
            <a:r>
              <a:rPr sz="1400" spc="-35" dirty="0">
                <a:solidFill>
                  <a:srgbClr val="292929"/>
                </a:solidFill>
                <a:latin typeface="Microsoft Sans Serif"/>
                <a:cs typeface="Microsoft Sans Serif"/>
              </a:rPr>
              <a:t>o</a:t>
            </a:r>
            <a:r>
              <a:rPr sz="1400" spc="55" dirty="0">
                <a:solidFill>
                  <a:srgbClr val="292929"/>
                </a:solidFill>
                <a:latin typeface="Microsoft Sans Serif"/>
                <a:cs typeface="Microsoft Sans Serif"/>
              </a:rPr>
              <a:t>r</a:t>
            </a:r>
            <a:r>
              <a:rPr sz="1400" spc="50" dirty="0">
                <a:solidFill>
                  <a:srgbClr val="292929"/>
                </a:solidFill>
                <a:latin typeface="Microsoft Sans Serif"/>
                <a:cs typeface="Microsoft Sans Serif"/>
              </a:rPr>
              <a:t>i</a:t>
            </a:r>
            <a:r>
              <a:rPr sz="1400" spc="55" dirty="0">
                <a:solidFill>
                  <a:srgbClr val="292929"/>
                </a:solidFill>
                <a:latin typeface="Microsoft Sans Serif"/>
                <a:cs typeface="Microsoft Sans Serif"/>
              </a:rPr>
              <a:t>t</a:t>
            </a:r>
            <a:r>
              <a:rPr sz="1400" spc="-35" dirty="0">
                <a:solidFill>
                  <a:srgbClr val="292929"/>
                </a:solidFill>
                <a:latin typeface="Microsoft Sans Serif"/>
                <a:cs typeface="Microsoft Sans Serif"/>
              </a:rPr>
              <a:t>h</a:t>
            </a:r>
            <a:r>
              <a:rPr sz="1400" spc="-120" dirty="0">
                <a:solidFill>
                  <a:srgbClr val="292929"/>
                </a:solidFill>
                <a:latin typeface="Microsoft Sans Serif"/>
                <a:cs typeface="Microsoft Sans Serif"/>
              </a:rPr>
              <a:t>m</a:t>
            </a:r>
            <a:r>
              <a:rPr sz="1400" spc="-75" dirty="0">
                <a:solidFill>
                  <a:srgbClr val="292929"/>
                </a:solidFill>
                <a:latin typeface="Microsoft Sans Serif"/>
                <a:cs typeface="Microsoft Sans Serif"/>
              </a:rPr>
              <a:t>s</a:t>
            </a:r>
            <a:endParaRPr sz="1400" dirty="0">
              <a:latin typeface="Microsoft Sans Serif"/>
              <a:cs typeface="Microsoft Sans Serif"/>
            </a:endParaRPr>
          </a:p>
          <a:p>
            <a:pPr marL="699135" lvl="1" indent="-229870">
              <a:lnSpc>
                <a:spcPct val="100000"/>
              </a:lnSpc>
              <a:spcBef>
                <a:spcPts val="350"/>
              </a:spcBef>
              <a:buFont typeface="Arial MT"/>
              <a:buChar char="•"/>
              <a:tabLst>
                <a:tab pos="699135" algn="l"/>
                <a:tab pos="699770" algn="l"/>
              </a:tabLst>
            </a:pPr>
            <a:r>
              <a:rPr sz="1400" spc="-190" dirty="0">
                <a:solidFill>
                  <a:srgbClr val="292929"/>
                </a:solidFill>
                <a:latin typeface="Microsoft Sans Serif"/>
                <a:cs typeface="Microsoft Sans Serif"/>
              </a:rPr>
              <a:t>S</a:t>
            </a:r>
            <a:r>
              <a:rPr sz="1400" spc="-35" dirty="0">
                <a:solidFill>
                  <a:srgbClr val="292929"/>
                </a:solidFill>
                <a:latin typeface="Microsoft Sans Serif"/>
                <a:cs typeface="Microsoft Sans Serif"/>
              </a:rPr>
              <a:t>e</a:t>
            </a:r>
            <a:r>
              <a:rPr sz="1400" spc="70" dirty="0">
                <a:solidFill>
                  <a:srgbClr val="292929"/>
                </a:solidFill>
                <a:latin typeface="Microsoft Sans Serif"/>
                <a:cs typeface="Microsoft Sans Serif"/>
              </a:rPr>
              <a:t>t</a:t>
            </a:r>
            <a:r>
              <a:rPr sz="1400" spc="-10" dirty="0">
                <a:solidFill>
                  <a:srgbClr val="292929"/>
                </a:solidFill>
                <a:latin typeface="Microsoft Sans Serif"/>
                <a:cs typeface="Microsoft Sans Serif"/>
              </a:rPr>
              <a:t> </a:t>
            </a:r>
            <a:r>
              <a:rPr sz="1400" spc="45" dirty="0">
                <a:solidFill>
                  <a:srgbClr val="292929"/>
                </a:solidFill>
                <a:latin typeface="Microsoft Sans Serif"/>
                <a:cs typeface="Microsoft Sans Serif"/>
              </a:rPr>
              <a:t>p</a:t>
            </a:r>
            <a:r>
              <a:rPr sz="1400" spc="-105" dirty="0">
                <a:solidFill>
                  <a:srgbClr val="292929"/>
                </a:solidFill>
                <a:latin typeface="Microsoft Sans Serif"/>
                <a:cs typeface="Microsoft Sans Serif"/>
              </a:rPr>
              <a:t>a</a:t>
            </a:r>
            <a:r>
              <a:rPr sz="1400" spc="55" dirty="0">
                <a:solidFill>
                  <a:srgbClr val="292929"/>
                </a:solidFill>
                <a:latin typeface="Microsoft Sans Serif"/>
                <a:cs typeface="Microsoft Sans Serif"/>
              </a:rPr>
              <a:t>r</a:t>
            </a:r>
            <a:r>
              <a:rPr sz="1400" spc="-105" dirty="0">
                <a:solidFill>
                  <a:srgbClr val="292929"/>
                </a:solidFill>
                <a:latin typeface="Microsoft Sans Serif"/>
                <a:cs typeface="Microsoft Sans Serif"/>
              </a:rPr>
              <a:t>a</a:t>
            </a:r>
            <a:r>
              <a:rPr sz="1400" spc="-50" dirty="0">
                <a:solidFill>
                  <a:srgbClr val="292929"/>
                </a:solidFill>
                <a:latin typeface="Microsoft Sans Serif"/>
                <a:cs typeface="Microsoft Sans Serif"/>
              </a:rPr>
              <a:t>m</a:t>
            </a:r>
            <a:r>
              <a:rPr sz="1400" spc="-35" dirty="0">
                <a:solidFill>
                  <a:srgbClr val="292929"/>
                </a:solidFill>
                <a:latin typeface="Microsoft Sans Serif"/>
                <a:cs typeface="Microsoft Sans Serif"/>
              </a:rPr>
              <a:t>e</a:t>
            </a:r>
            <a:r>
              <a:rPr sz="1400" spc="55" dirty="0">
                <a:solidFill>
                  <a:srgbClr val="292929"/>
                </a:solidFill>
                <a:latin typeface="Microsoft Sans Serif"/>
                <a:cs typeface="Microsoft Sans Serif"/>
              </a:rPr>
              <a:t>t</a:t>
            </a:r>
            <a:r>
              <a:rPr sz="1400" spc="-35" dirty="0">
                <a:solidFill>
                  <a:srgbClr val="292929"/>
                </a:solidFill>
                <a:latin typeface="Microsoft Sans Serif"/>
                <a:cs typeface="Microsoft Sans Serif"/>
              </a:rPr>
              <a:t>e</a:t>
            </a:r>
            <a:r>
              <a:rPr sz="1400" spc="55" dirty="0">
                <a:solidFill>
                  <a:srgbClr val="292929"/>
                </a:solidFill>
                <a:latin typeface="Microsoft Sans Serif"/>
                <a:cs typeface="Microsoft Sans Serif"/>
              </a:rPr>
              <a:t>r</a:t>
            </a:r>
            <a:r>
              <a:rPr sz="1400" spc="-75" dirty="0">
                <a:solidFill>
                  <a:srgbClr val="292929"/>
                </a:solidFill>
                <a:latin typeface="Microsoft Sans Serif"/>
                <a:cs typeface="Microsoft Sans Serif"/>
              </a:rPr>
              <a:t>s</a:t>
            </a:r>
            <a:r>
              <a:rPr sz="1400" spc="-100" dirty="0">
                <a:solidFill>
                  <a:srgbClr val="292929"/>
                </a:solidFill>
                <a:latin typeface="Microsoft Sans Serif"/>
                <a:cs typeface="Microsoft Sans Serif"/>
              </a:rPr>
              <a:t> </a:t>
            </a:r>
            <a:r>
              <a:rPr sz="1400" spc="-20" dirty="0">
                <a:solidFill>
                  <a:srgbClr val="292929"/>
                </a:solidFill>
                <a:latin typeface="Microsoft Sans Serif"/>
                <a:cs typeface="Microsoft Sans Serif"/>
              </a:rPr>
              <a:t>f</a:t>
            </a:r>
            <a:r>
              <a:rPr sz="1400" spc="-35" dirty="0">
                <a:solidFill>
                  <a:srgbClr val="292929"/>
                </a:solidFill>
                <a:latin typeface="Microsoft Sans Serif"/>
                <a:cs typeface="Microsoft Sans Serif"/>
              </a:rPr>
              <a:t>o</a:t>
            </a:r>
            <a:r>
              <a:rPr sz="1400" spc="25" dirty="0">
                <a:solidFill>
                  <a:srgbClr val="292929"/>
                </a:solidFill>
                <a:latin typeface="Microsoft Sans Serif"/>
                <a:cs typeface="Microsoft Sans Serif"/>
              </a:rPr>
              <a:t>r</a:t>
            </a:r>
            <a:r>
              <a:rPr sz="1400" spc="-40" dirty="0">
                <a:solidFill>
                  <a:srgbClr val="292929"/>
                </a:solidFill>
                <a:latin typeface="Microsoft Sans Serif"/>
                <a:cs typeface="Microsoft Sans Serif"/>
              </a:rPr>
              <a:t> </a:t>
            </a:r>
            <a:r>
              <a:rPr sz="1400" spc="-35" dirty="0">
                <a:solidFill>
                  <a:srgbClr val="292929"/>
                </a:solidFill>
                <a:latin typeface="Microsoft Sans Serif"/>
                <a:cs typeface="Microsoft Sans Serif"/>
              </a:rPr>
              <a:t>e</a:t>
            </a:r>
            <a:r>
              <a:rPr sz="1400" spc="-105" dirty="0">
                <a:solidFill>
                  <a:srgbClr val="292929"/>
                </a:solidFill>
                <a:latin typeface="Microsoft Sans Serif"/>
                <a:cs typeface="Microsoft Sans Serif"/>
              </a:rPr>
              <a:t>ac</a:t>
            </a:r>
            <a:r>
              <a:rPr sz="1400" spc="-25" dirty="0">
                <a:solidFill>
                  <a:srgbClr val="292929"/>
                </a:solidFill>
                <a:latin typeface="Microsoft Sans Serif"/>
                <a:cs typeface="Microsoft Sans Serif"/>
              </a:rPr>
              <a:t>h</a:t>
            </a:r>
            <a:r>
              <a:rPr sz="1400" spc="-5" dirty="0">
                <a:solidFill>
                  <a:srgbClr val="292929"/>
                </a:solidFill>
                <a:latin typeface="Microsoft Sans Serif"/>
                <a:cs typeface="Microsoft Sans Serif"/>
              </a:rPr>
              <a:t> </a:t>
            </a:r>
            <a:r>
              <a:rPr sz="1400" spc="-105" dirty="0">
                <a:solidFill>
                  <a:srgbClr val="292929"/>
                </a:solidFill>
                <a:latin typeface="Microsoft Sans Serif"/>
                <a:cs typeface="Microsoft Sans Serif"/>
              </a:rPr>
              <a:t>a</a:t>
            </a:r>
            <a:r>
              <a:rPr sz="1400" spc="50" dirty="0">
                <a:solidFill>
                  <a:srgbClr val="292929"/>
                </a:solidFill>
                <a:latin typeface="Microsoft Sans Serif"/>
                <a:cs typeface="Microsoft Sans Serif"/>
              </a:rPr>
              <a:t>l</a:t>
            </a:r>
            <a:r>
              <a:rPr sz="1400" spc="45" dirty="0">
                <a:solidFill>
                  <a:srgbClr val="292929"/>
                </a:solidFill>
                <a:latin typeface="Microsoft Sans Serif"/>
                <a:cs typeface="Microsoft Sans Serif"/>
              </a:rPr>
              <a:t>g</a:t>
            </a:r>
            <a:r>
              <a:rPr sz="1400" spc="-35" dirty="0">
                <a:solidFill>
                  <a:srgbClr val="292929"/>
                </a:solidFill>
                <a:latin typeface="Microsoft Sans Serif"/>
                <a:cs typeface="Microsoft Sans Serif"/>
              </a:rPr>
              <a:t>o</a:t>
            </a:r>
            <a:r>
              <a:rPr sz="1400" spc="55" dirty="0">
                <a:solidFill>
                  <a:srgbClr val="292929"/>
                </a:solidFill>
                <a:latin typeface="Microsoft Sans Serif"/>
                <a:cs typeface="Microsoft Sans Serif"/>
              </a:rPr>
              <a:t>r</a:t>
            </a:r>
            <a:r>
              <a:rPr sz="1400" spc="50" dirty="0">
                <a:solidFill>
                  <a:srgbClr val="292929"/>
                </a:solidFill>
                <a:latin typeface="Microsoft Sans Serif"/>
                <a:cs typeface="Microsoft Sans Serif"/>
              </a:rPr>
              <a:t>i</a:t>
            </a:r>
            <a:r>
              <a:rPr sz="1400" spc="55" dirty="0">
                <a:solidFill>
                  <a:srgbClr val="292929"/>
                </a:solidFill>
                <a:latin typeface="Microsoft Sans Serif"/>
                <a:cs typeface="Microsoft Sans Serif"/>
              </a:rPr>
              <a:t>t</a:t>
            </a:r>
            <a:r>
              <a:rPr sz="1400" spc="-35" dirty="0">
                <a:solidFill>
                  <a:srgbClr val="292929"/>
                </a:solidFill>
                <a:latin typeface="Microsoft Sans Serif"/>
                <a:cs typeface="Microsoft Sans Serif"/>
              </a:rPr>
              <a:t>h</a:t>
            </a:r>
            <a:r>
              <a:rPr sz="1400" spc="-55" dirty="0">
                <a:solidFill>
                  <a:srgbClr val="292929"/>
                </a:solidFill>
                <a:latin typeface="Microsoft Sans Serif"/>
                <a:cs typeface="Microsoft Sans Serif"/>
              </a:rPr>
              <a:t>m</a:t>
            </a:r>
            <a:r>
              <a:rPr sz="1400" spc="-65" dirty="0">
                <a:solidFill>
                  <a:srgbClr val="292929"/>
                </a:solidFill>
                <a:latin typeface="Microsoft Sans Serif"/>
                <a:cs typeface="Microsoft Sans Serif"/>
              </a:rPr>
              <a:t> </a:t>
            </a:r>
            <a:r>
              <a:rPr sz="1400" spc="55" dirty="0">
                <a:solidFill>
                  <a:srgbClr val="292929"/>
                </a:solidFill>
                <a:latin typeface="Microsoft Sans Serif"/>
                <a:cs typeface="Microsoft Sans Serif"/>
              </a:rPr>
              <a:t>t</a:t>
            </a:r>
            <a:r>
              <a:rPr sz="1400" spc="5" dirty="0">
                <a:solidFill>
                  <a:srgbClr val="292929"/>
                </a:solidFill>
                <a:latin typeface="Microsoft Sans Serif"/>
                <a:cs typeface="Microsoft Sans Serif"/>
              </a:rPr>
              <a:t>o</a:t>
            </a:r>
            <a:r>
              <a:rPr sz="1400" spc="35" dirty="0">
                <a:solidFill>
                  <a:srgbClr val="292929"/>
                </a:solidFill>
                <a:latin typeface="Microsoft Sans Serif"/>
                <a:cs typeface="Microsoft Sans Serif"/>
              </a:rPr>
              <a:t> </a:t>
            </a:r>
            <a:r>
              <a:rPr sz="1400" spc="-195" dirty="0">
                <a:solidFill>
                  <a:srgbClr val="292929"/>
                </a:solidFill>
                <a:latin typeface="Microsoft Sans Serif"/>
                <a:cs typeface="Microsoft Sans Serif"/>
              </a:rPr>
              <a:t>G</a:t>
            </a:r>
            <a:r>
              <a:rPr sz="1400" spc="55" dirty="0">
                <a:solidFill>
                  <a:srgbClr val="292929"/>
                </a:solidFill>
                <a:latin typeface="Microsoft Sans Serif"/>
                <a:cs typeface="Microsoft Sans Serif"/>
              </a:rPr>
              <a:t>r</a:t>
            </a:r>
            <a:r>
              <a:rPr sz="1400" spc="50" dirty="0">
                <a:solidFill>
                  <a:srgbClr val="292929"/>
                </a:solidFill>
                <a:latin typeface="Microsoft Sans Serif"/>
                <a:cs typeface="Microsoft Sans Serif"/>
              </a:rPr>
              <a:t>i</a:t>
            </a:r>
            <a:r>
              <a:rPr sz="1400" spc="45" dirty="0">
                <a:solidFill>
                  <a:srgbClr val="292929"/>
                </a:solidFill>
                <a:latin typeface="Microsoft Sans Serif"/>
                <a:cs typeface="Microsoft Sans Serif"/>
              </a:rPr>
              <a:t>d</a:t>
            </a:r>
            <a:r>
              <a:rPr sz="1400" spc="-190" dirty="0">
                <a:solidFill>
                  <a:srgbClr val="292929"/>
                </a:solidFill>
                <a:latin typeface="Microsoft Sans Serif"/>
                <a:cs typeface="Microsoft Sans Serif"/>
              </a:rPr>
              <a:t>S</a:t>
            </a:r>
            <a:r>
              <a:rPr sz="1400" spc="-35" dirty="0">
                <a:solidFill>
                  <a:srgbClr val="292929"/>
                </a:solidFill>
                <a:latin typeface="Microsoft Sans Serif"/>
                <a:cs typeface="Microsoft Sans Serif"/>
              </a:rPr>
              <a:t>e</a:t>
            </a:r>
            <a:r>
              <a:rPr sz="1400" spc="-105" dirty="0">
                <a:solidFill>
                  <a:srgbClr val="292929"/>
                </a:solidFill>
                <a:latin typeface="Microsoft Sans Serif"/>
                <a:cs typeface="Microsoft Sans Serif"/>
              </a:rPr>
              <a:t>a</a:t>
            </a:r>
            <a:r>
              <a:rPr sz="1400" spc="55" dirty="0">
                <a:solidFill>
                  <a:srgbClr val="292929"/>
                </a:solidFill>
                <a:latin typeface="Microsoft Sans Serif"/>
                <a:cs typeface="Microsoft Sans Serif"/>
              </a:rPr>
              <a:t>r</a:t>
            </a:r>
            <a:r>
              <a:rPr sz="1400" spc="-105" dirty="0">
                <a:solidFill>
                  <a:srgbClr val="292929"/>
                </a:solidFill>
                <a:latin typeface="Microsoft Sans Serif"/>
                <a:cs typeface="Microsoft Sans Serif"/>
              </a:rPr>
              <a:t>c</a:t>
            </a:r>
            <a:r>
              <a:rPr sz="1400" spc="-35" dirty="0">
                <a:solidFill>
                  <a:srgbClr val="292929"/>
                </a:solidFill>
                <a:latin typeface="Microsoft Sans Serif"/>
                <a:cs typeface="Microsoft Sans Serif"/>
              </a:rPr>
              <a:t>h</a:t>
            </a:r>
            <a:r>
              <a:rPr sz="1400" spc="-190" dirty="0">
                <a:solidFill>
                  <a:srgbClr val="292929"/>
                </a:solidFill>
                <a:latin typeface="Microsoft Sans Serif"/>
                <a:cs typeface="Microsoft Sans Serif"/>
              </a:rPr>
              <a:t>C</a:t>
            </a:r>
            <a:r>
              <a:rPr sz="1400" spc="-60" dirty="0">
                <a:solidFill>
                  <a:srgbClr val="292929"/>
                </a:solidFill>
                <a:latin typeface="Microsoft Sans Serif"/>
                <a:cs typeface="Microsoft Sans Serif"/>
              </a:rPr>
              <a:t>V</a:t>
            </a:r>
            <a:endParaRPr sz="1400" dirty="0">
              <a:latin typeface="Microsoft Sans Serif"/>
              <a:cs typeface="Microsoft Sans Serif"/>
            </a:endParaRPr>
          </a:p>
          <a:p>
            <a:pPr marL="699135" lvl="1" indent="-229870">
              <a:lnSpc>
                <a:spcPct val="100000"/>
              </a:lnSpc>
              <a:spcBef>
                <a:spcPts val="350"/>
              </a:spcBef>
              <a:buFont typeface="Arial MT"/>
              <a:buChar char="•"/>
              <a:tabLst>
                <a:tab pos="699135" algn="l"/>
                <a:tab pos="699770" algn="l"/>
              </a:tabLst>
            </a:pPr>
            <a:r>
              <a:rPr sz="1400" spc="-15" dirty="0">
                <a:solidFill>
                  <a:srgbClr val="292929"/>
                </a:solidFill>
                <a:latin typeface="Microsoft Sans Serif"/>
                <a:cs typeface="Microsoft Sans Serif"/>
              </a:rPr>
              <a:t>Training</a:t>
            </a:r>
            <a:r>
              <a:rPr sz="1400" spc="-50" dirty="0">
                <a:solidFill>
                  <a:srgbClr val="292929"/>
                </a:solidFill>
                <a:latin typeface="Microsoft Sans Serif"/>
                <a:cs typeface="Microsoft Sans Serif"/>
              </a:rPr>
              <a:t> GridSearchModel</a:t>
            </a:r>
            <a:r>
              <a:rPr sz="1400" spc="-45" dirty="0">
                <a:solidFill>
                  <a:srgbClr val="292929"/>
                </a:solidFill>
                <a:latin typeface="Microsoft Sans Serif"/>
                <a:cs typeface="Microsoft Sans Serif"/>
              </a:rPr>
              <a:t> </a:t>
            </a:r>
            <a:r>
              <a:rPr sz="1400" spc="-15" dirty="0">
                <a:solidFill>
                  <a:srgbClr val="292929"/>
                </a:solidFill>
                <a:latin typeface="Microsoft Sans Serif"/>
                <a:cs typeface="Microsoft Sans Serif"/>
              </a:rPr>
              <a:t>models</a:t>
            </a:r>
            <a:r>
              <a:rPr sz="1400" spc="-95" dirty="0">
                <a:solidFill>
                  <a:srgbClr val="292929"/>
                </a:solidFill>
                <a:latin typeface="Microsoft Sans Serif"/>
                <a:cs typeface="Microsoft Sans Serif"/>
              </a:rPr>
              <a:t> </a:t>
            </a:r>
            <a:r>
              <a:rPr sz="1400" spc="10" dirty="0">
                <a:solidFill>
                  <a:srgbClr val="292929"/>
                </a:solidFill>
                <a:latin typeface="Microsoft Sans Serif"/>
                <a:cs typeface="Microsoft Sans Serif"/>
              </a:rPr>
              <a:t>with</a:t>
            </a:r>
            <a:r>
              <a:rPr sz="1400" spc="-80" dirty="0">
                <a:solidFill>
                  <a:srgbClr val="292929"/>
                </a:solidFill>
                <a:latin typeface="Microsoft Sans Serif"/>
                <a:cs typeface="Microsoft Sans Serif"/>
              </a:rPr>
              <a:t> </a:t>
            </a:r>
            <a:r>
              <a:rPr sz="1400" spc="5" dirty="0">
                <a:solidFill>
                  <a:srgbClr val="292929"/>
                </a:solidFill>
                <a:latin typeface="Microsoft Sans Serif"/>
                <a:cs typeface="Microsoft Sans Serif"/>
              </a:rPr>
              <a:t>training</a:t>
            </a:r>
            <a:r>
              <a:rPr sz="1400" spc="-45" dirty="0">
                <a:solidFill>
                  <a:srgbClr val="292929"/>
                </a:solidFill>
                <a:latin typeface="Microsoft Sans Serif"/>
                <a:cs typeface="Microsoft Sans Serif"/>
              </a:rPr>
              <a:t> </a:t>
            </a:r>
            <a:r>
              <a:rPr sz="1400" spc="-25" dirty="0">
                <a:solidFill>
                  <a:srgbClr val="292929"/>
                </a:solidFill>
                <a:latin typeface="Microsoft Sans Serif"/>
                <a:cs typeface="Microsoft Sans Serif"/>
              </a:rPr>
              <a:t>dataset</a:t>
            </a:r>
            <a:endParaRPr sz="1400" dirty="0">
              <a:latin typeface="Microsoft Sans Serif"/>
              <a:cs typeface="Microsoft Sans Serif"/>
            </a:endParaRPr>
          </a:p>
          <a:p>
            <a:pPr marL="241300" indent="-229235">
              <a:lnSpc>
                <a:spcPct val="100000"/>
              </a:lnSpc>
              <a:spcBef>
                <a:spcPts val="320"/>
              </a:spcBef>
              <a:buFont typeface="Arial MT"/>
              <a:buChar char="•"/>
              <a:tabLst>
                <a:tab pos="241300" algn="l"/>
                <a:tab pos="241935" algn="l"/>
              </a:tabLst>
            </a:pPr>
            <a:r>
              <a:rPr sz="1800" spc="-30" dirty="0">
                <a:solidFill>
                  <a:srgbClr val="292929"/>
                </a:solidFill>
                <a:latin typeface="Microsoft Sans Serif"/>
                <a:cs typeface="Microsoft Sans Serif"/>
              </a:rPr>
              <a:t>Model</a:t>
            </a:r>
            <a:r>
              <a:rPr sz="1800" spc="-45" dirty="0">
                <a:solidFill>
                  <a:srgbClr val="292929"/>
                </a:solidFill>
                <a:latin typeface="Microsoft Sans Serif"/>
                <a:cs typeface="Microsoft Sans Serif"/>
              </a:rPr>
              <a:t> </a:t>
            </a:r>
            <a:r>
              <a:rPr sz="1800" spc="-35" dirty="0">
                <a:solidFill>
                  <a:srgbClr val="292929"/>
                </a:solidFill>
                <a:latin typeface="Microsoft Sans Serif"/>
                <a:cs typeface="Microsoft Sans Serif"/>
              </a:rPr>
              <a:t>evaluation</a:t>
            </a:r>
            <a:endParaRPr sz="1800" dirty="0">
              <a:latin typeface="Microsoft Sans Serif"/>
              <a:cs typeface="Microsoft Sans Serif"/>
            </a:endParaRPr>
          </a:p>
          <a:p>
            <a:pPr marL="699135" lvl="1" indent="-229870">
              <a:lnSpc>
                <a:spcPct val="100000"/>
              </a:lnSpc>
              <a:spcBef>
                <a:spcPts val="415"/>
              </a:spcBef>
              <a:buFont typeface="Arial MT"/>
              <a:buChar char="•"/>
              <a:tabLst>
                <a:tab pos="699135" algn="l"/>
                <a:tab pos="699770" algn="l"/>
              </a:tabLst>
            </a:pPr>
            <a:r>
              <a:rPr lang="en-US" sz="1400" spc="-55" dirty="0">
                <a:solidFill>
                  <a:srgbClr val="292929"/>
                </a:solidFill>
                <a:latin typeface="Microsoft Sans Serif"/>
                <a:cs typeface="Microsoft Sans Serif"/>
              </a:rPr>
              <a:t>Do </a:t>
            </a:r>
            <a:r>
              <a:rPr sz="1400" spc="-55" dirty="0">
                <a:solidFill>
                  <a:srgbClr val="292929"/>
                </a:solidFill>
                <a:latin typeface="Microsoft Sans Serif"/>
                <a:cs typeface="Microsoft Sans Serif"/>
              </a:rPr>
              <a:t>Get</a:t>
            </a:r>
            <a:r>
              <a:rPr sz="1400" spc="-10" dirty="0">
                <a:solidFill>
                  <a:srgbClr val="292929"/>
                </a:solidFill>
                <a:latin typeface="Microsoft Sans Serif"/>
                <a:cs typeface="Microsoft Sans Serif"/>
              </a:rPr>
              <a:t> </a:t>
            </a:r>
            <a:r>
              <a:rPr lang="en-US" sz="1400" spc="-10" dirty="0">
                <a:solidFill>
                  <a:srgbClr val="292929"/>
                </a:solidFill>
                <a:latin typeface="Microsoft Sans Serif"/>
                <a:cs typeface="Microsoft Sans Serif"/>
              </a:rPr>
              <a:t>the </a:t>
            </a:r>
            <a:r>
              <a:rPr sz="1400" spc="-10" dirty="0">
                <a:solidFill>
                  <a:srgbClr val="292929"/>
                </a:solidFill>
                <a:latin typeface="Microsoft Sans Serif"/>
                <a:cs typeface="Microsoft Sans Serif"/>
              </a:rPr>
              <a:t>best</a:t>
            </a:r>
            <a:r>
              <a:rPr sz="1400" spc="-80" dirty="0">
                <a:solidFill>
                  <a:srgbClr val="292929"/>
                </a:solidFill>
                <a:latin typeface="Microsoft Sans Serif"/>
                <a:cs typeface="Microsoft Sans Serif"/>
              </a:rPr>
              <a:t> </a:t>
            </a:r>
            <a:r>
              <a:rPr sz="1400" spc="-25" dirty="0">
                <a:solidFill>
                  <a:srgbClr val="292929"/>
                </a:solidFill>
                <a:latin typeface="Microsoft Sans Serif"/>
                <a:cs typeface="Microsoft Sans Serif"/>
              </a:rPr>
              <a:t>hyperparameters</a:t>
            </a:r>
            <a:r>
              <a:rPr sz="1400" spc="-100" dirty="0">
                <a:solidFill>
                  <a:srgbClr val="292929"/>
                </a:solidFill>
                <a:latin typeface="Microsoft Sans Serif"/>
                <a:cs typeface="Microsoft Sans Serif"/>
              </a:rPr>
              <a:t> </a:t>
            </a:r>
            <a:r>
              <a:rPr sz="1400" spc="-10" dirty="0">
                <a:solidFill>
                  <a:srgbClr val="292929"/>
                </a:solidFill>
                <a:latin typeface="Microsoft Sans Serif"/>
                <a:cs typeface="Microsoft Sans Serif"/>
              </a:rPr>
              <a:t>for</a:t>
            </a:r>
            <a:r>
              <a:rPr sz="1400" spc="-35" dirty="0">
                <a:solidFill>
                  <a:srgbClr val="292929"/>
                </a:solidFill>
                <a:latin typeface="Microsoft Sans Serif"/>
                <a:cs typeface="Microsoft Sans Serif"/>
              </a:rPr>
              <a:t> </a:t>
            </a:r>
            <a:r>
              <a:rPr sz="1400" spc="-70" dirty="0">
                <a:solidFill>
                  <a:srgbClr val="292929"/>
                </a:solidFill>
                <a:latin typeface="Microsoft Sans Serif"/>
                <a:cs typeface="Microsoft Sans Serif"/>
              </a:rPr>
              <a:t>each</a:t>
            </a:r>
            <a:r>
              <a:rPr sz="1400" spc="70" dirty="0">
                <a:solidFill>
                  <a:srgbClr val="292929"/>
                </a:solidFill>
                <a:latin typeface="Microsoft Sans Serif"/>
                <a:cs typeface="Microsoft Sans Serif"/>
              </a:rPr>
              <a:t> </a:t>
            </a:r>
            <a:r>
              <a:rPr sz="1400" dirty="0">
                <a:solidFill>
                  <a:srgbClr val="292929"/>
                </a:solidFill>
                <a:latin typeface="Microsoft Sans Serif"/>
                <a:cs typeface="Microsoft Sans Serif"/>
              </a:rPr>
              <a:t>type</a:t>
            </a:r>
            <a:r>
              <a:rPr sz="1400" spc="-40" dirty="0">
                <a:solidFill>
                  <a:srgbClr val="292929"/>
                </a:solidFill>
                <a:latin typeface="Microsoft Sans Serif"/>
                <a:cs typeface="Microsoft Sans Serif"/>
              </a:rPr>
              <a:t> </a:t>
            </a:r>
            <a:r>
              <a:rPr sz="1400" spc="-10" dirty="0">
                <a:solidFill>
                  <a:srgbClr val="292929"/>
                </a:solidFill>
                <a:latin typeface="Microsoft Sans Serif"/>
                <a:cs typeface="Microsoft Sans Serif"/>
              </a:rPr>
              <a:t>of</a:t>
            </a:r>
            <a:r>
              <a:rPr sz="1400" spc="55" dirty="0">
                <a:solidFill>
                  <a:srgbClr val="292929"/>
                </a:solidFill>
                <a:latin typeface="Microsoft Sans Serif"/>
                <a:cs typeface="Microsoft Sans Serif"/>
              </a:rPr>
              <a:t> </a:t>
            </a:r>
            <a:r>
              <a:rPr lang="en-US" sz="1400" spc="55" dirty="0">
                <a:solidFill>
                  <a:srgbClr val="292929"/>
                </a:solidFill>
                <a:latin typeface="Microsoft Sans Serif"/>
                <a:cs typeface="Microsoft Sans Serif"/>
              </a:rPr>
              <a:t> ml </a:t>
            </a:r>
            <a:r>
              <a:rPr sz="1400" spc="-10" dirty="0">
                <a:solidFill>
                  <a:srgbClr val="292929"/>
                </a:solidFill>
                <a:latin typeface="Microsoft Sans Serif"/>
                <a:cs typeface="Microsoft Sans Serif"/>
              </a:rPr>
              <a:t>model</a:t>
            </a:r>
            <a:endParaRPr sz="1400" dirty="0">
              <a:latin typeface="Microsoft Sans Serif"/>
              <a:cs typeface="Microsoft Sans Serif"/>
            </a:endParaRPr>
          </a:p>
          <a:p>
            <a:pPr marL="699135" lvl="1" indent="-229870">
              <a:lnSpc>
                <a:spcPct val="100000"/>
              </a:lnSpc>
              <a:spcBef>
                <a:spcPts val="350"/>
              </a:spcBef>
              <a:buFont typeface="Arial MT"/>
              <a:buChar char="•"/>
              <a:tabLst>
                <a:tab pos="699135" algn="l"/>
                <a:tab pos="699770" algn="l"/>
              </a:tabLst>
            </a:pPr>
            <a:r>
              <a:rPr sz="1400" spc="-40" dirty="0">
                <a:solidFill>
                  <a:srgbClr val="292929"/>
                </a:solidFill>
                <a:latin typeface="Microsoft Sans Serif"/>
                <a:cs typeface="Microsoft Sans Serif"/>
              </a:rPr>
              <a:t>Compute</a:t>
            </a:r>
            <a:r>
              <a:rPr sz="1400" spc="-45" dirty="0">
                <a:solidFill>
                  <a:srgbClr val="292929"/>
                </a:solidFill>
                <a:latin typeface="Microsoft Sans Serif"/>
                <a:cs typeface="Microsoft Sans Serif"/>
              </a:rPr>
              <a:t> </a:t>
            </a:r>
            <a:r>
              <a:rPr sz="1400" spc="-70" dirty="0">
                <a:solidFill>
                  <a:srgbClr val="292929"/>
                </a:solidFill>
                <a:latin typeface="Microsoft Sans Serif"/>
                <a:cs typeface="Microsoft Sans Serif"/>
              </a:rPr>
              <a:t>accuracy</a:t>
            </a:r>
            <a:r>
              <a:rPr sz="1400" spc="20" dirty="0">
                <a:solidFill>
                  <a:srgbClr val="292929"/>
                </a:solidFill>
                <a:latin typeface="Microsoft Sans Serif"/>
                <a:cs typeface="Microsoft Sans Serif"/>
              </a:rPr>
              <a:t> </a:t>
            </a:r>
            <a:r>
              <a:rPr sz="1400" spc="-10" dirty="0">
                <a:solidFill>
                  <a:srgbClr val="292929"/>
                </a:solidFill>
                <a:latin typeface="Microsoft Sans Serif"/>
                <a:cs typeface="Microsoft Sans Serif"/>
              </a:rPr>
              <a:t>for</a:t>
            </a:r>
            <a:r>
              <a:rPr sz="1400" spc="105" dirty="0">
                <a:solidFill>
                  <a:srgbClr val="292929"/>
                </a:solidFill>
                <a:latin typeface="Microsoft Sans Serif"/>
                <a:cs typeface="Microsoft Sans Serif"/>
              </a:rPr>
              <a:t> </a:t>
            </a:r>
            <a:r>
              <a:rPr sz="1400" spc="-70" dirty="0">
                <a:solidFill>
                  <a:srgbClr val="292929"/>
                </a:solidFill>
                <a:latin typeface="Microsoft Sans Serif"/>
                <a:cs typeface="Microsoft Sans Serif"/>
              </a:rPr>
              <a:t>each</a:t>
            </a:r>
            <a:r>
              <a:rPr sz="1400" spc="-10" dirty="0">
                <a:solidFill>
                  <a:srgbClr val="292929"/>
                </a:solidFill>
                <a:latin typeface="Microsoft Sans Serif"/>
                <a:cs typeface="Microsoft Sans Serif"/>
              </a:rPr>
              <a:t> </a:t>
            </a:r>
            <a:r>
              <a:rPr lang="en-US" sz="1400" spc="-10" dirty="0">
                <a:solidFill>
                  <a:srgbClr val="292929"/>
                </a:solidFill>
                <a:latin typeface="Microsoft Sans Serif"/>
                <a:cs typeface="Microsoft Sans Serif"/>
              </a:rPr>
              <a:t>ML </a:t>
            </a:r>
            <a:r>
              <a:rPr sz="1400" spc="-10" dirty="0">
                <a:solidFill>
                  <a:srgbClr val="292929"/>
                </a:solidFill>
                <a:latin typeface="Microsoft Sans Serif"/>
                <a:cs typeface="Microsoft Sans Serif"/>
              </a:rPr>
              <a:t>model</a:t>
            </a:r>
            <a:r>
              <a:rPr sz="1400" spc="-45" dirty="0">
                <a:solidFill>
                  <a:srgbClr val="292929"/>
                </a:solidFill>
                <a:latin typeface="Microsoft Sans Serif"/>
                <a:cs typeface="Microsoft Sans Serif"/>
              </a:rPr>
              <a:t> </a:t>
            </a:r>
            <a:r>
              <a:rPr sz="1400" spc="10" dirty="0">
                <a:solidFill>
                  <a:srgbClr val="292929"/>
                </a:solidFill>
                <a:latin typeface="Microsoft Sans Serif"/>
                <a:cs typeface="Microsoft Sans Serif"/>
              </a:rPr>
              <a:t>with</a:t>
            </a:r>
            <a:r>
              <a:rPr sz="1400" spc="-5" dirty="0">
                <a:solidFill>
                  <a:srgbClr val="292929"/>
                </a:solidFill>
                <a:latin typeface="Microsoft Sans Serif"/>
                <a:cs typeface="Microsoft Sans Serif"/>
              </a:rPr>
              <a:t> test</a:t>
            </a:r>
            <a:r>
              <a:rPr sz="1400" spc="-10" dirty="0">
                <a:solidFill>
                  <a:srgbClr val="292929"/>
                </a:solidFill>
                <a:latin typeface="Microsoft Sans Serif"/>
                <a:cs typeface="Microsoft Sans Serif"/>
              </a:rPr>
              <a:t> </a:t>
            </a:r>
            <a:r>
              <a:rPr sz="1400" spc="-25" dirty="0">
                <a:solidFill>
                  <a:srgbClr val="292929"/>
                </a:solidFill>
                <a:latin typeface="Microsoft Sans Serif"/>
                <a:cs typeface="Microsoft Sans Serif"/>
              </a:rPr>
              <a:t>dataset</a:t>
            </a:r>
            <a:r>
              <a:rPr lang="en-US" sz="1400" spc="-25" dirty="0">
                <a:solidFill>
                  <a:srgbClr val="292929"/>
                </a:solidFill>
                <a:latin typeface="Microsoft Sans Serif"/>
                <a:cs typeface="Microsoft Sans Serif"/>
              </a:rPr>
              <a:t> itself</a:t>
            </a:r>
            <a:endParaRPr sz="1400" dirty="0">
              <a:latin typeface="Microsoft Sans Serif"/>
              <a:cs typeface="Microsoft Sans Serif"/>
            </a:endParaRPr>
          </a:p>
          <a:p>
            <a:pPr marL="699135" lvl="1" indent="-229870">
              <a:lnSpc>
                <a:spcPct val="100000"/>
              </a:lnSpc>
              <a:spcBef>
                <a:spcPts val="345"/>
              </a:spcBef>
              <a:buFont typeface="Arial MT"/>
              <a:buChar char="•"/>
              <a:tabLst>
                <a:tab pos="699135" algn="l"/>
                <a:tab pos="699770" algn="l"/>
              </a:tabLst>
            </a:pPr>
            <a:r>
              <a:rPr sz="1400" spc="-5" dirty="0">
                <a:solidFill>
                  <a:srgbClr val="292929"/>
                </a:solidFill>
                <a:latin typeface="Microsoft Sans Serif"/>
                <a:cs typeface="Microsoft Sans Serif"/>
              </a:rPr>
              <a:t>Plot</a:t>
            </a:r>
            <a:r>
              <a:rPr sz="1400" spc="-35" dirty="0">
                <a:solidFill>
                  <a:srgbClr val="292929"/>
                </a:solidFill>
                <a:latin typeface="Microsoft Sans Serif"/>
                <a:cs typeface="Microsoft Sans Serif"/>
              </a:rPr>
              <a:t> </a:t>
            </a:r>
            <a:r>
              <a:rPr sz="1400" spc="-45" dirty="0">
                <a:solidFill>
                  <a:srgbClr val="292929"/>
                </a:solidFill>
                <a:latin typeface="Microsoft Sans Serif"/>
                <a:cs typeface="Microsoft Sans Serif"/>
              </a:rPr>
              <a:t>Confusion</a:t>
            </a:r>
            <a:r>
              <a:rPr sz="1400" spc="-30" dirty="0">
                <a:solidFill>
                  <a:srgbClr val="292929"/>
                </a:solidFill>
                <a:latin typeface="Microsoft Sans Serif"/>
                <a:cs typeface="Microsoft Sans Serif"/>
              </a:rPr>
              <a:t> </a:t>
            </a:r>
            <a:r>
              <a:rPr sz="1400" spc="-10" dirty="0">
                <a:solidFill>
                  <a:srgbClr val="292929"/>
                </a:solidFill>
                <a:latin typeface="Microsoft Sans Serif"/>
                <a:cs typeface="Microsoft Sans Serif"/>
              </a:rPr>
              <a:t>Matrix</a:t>
            </a:r>
            <a:r>
              <a:rPr lang="en-US" sz="1400" spc="-10" dirty="0">
                <a:solidFill>
                  <a:srgbClr val="292929"/>
                </a:solidFill>
                <a:latin typeface="Microsoft Sans Serif"/>
                <a:cs typeface="Microsoft Sans Serif"/>
              </a:rPr>
              <a:t> </a:t>
            </a:r>
            <a:r>
              <a:rPr lang="en-US" sz="1400" spc="-10" dirty="0" err="1">
                <a:solidFill>
                  <a:srgbClr val="292929"/>
                </a:solidFill>
                <a:latin typeface="Microsoft Sans Serif"/>
                <a:cs typeface="Microsoft Sans Serif"/>
              </a:rPr>
              <a:t>endly</a:t>
            </a:r>
            <a:endParaRPr sz="1400" dirty="0">
              <a:latin typeface="Microsoft Sans Serif"/>
              <a:cs typeface="Microsoft Sans Serif"/>
            </a:endParaRPr>
          </a:p>
          <a:p>
            <a:pPr marL="241300" indent="-229235">
              <a:lnSpc>
                <a:spcPct val="100000"/>
              </a:lnSpc>
              <a:spcBef>
                <a:spcPts val="400"/>
              </a:spcBef>
              <a:buFont typeface="Arial MT"/>
              <a:buChar char="•"/>
              <a:tabLst>
                <a:tab pos="241300" algn="l"/>
                <a:tab pos="241935" algn="l"/>
              </a:tabLst>
            </a:pPr>
            <a:r>
              <a:rPr sz="1800" spc="-30" dirty="0">
                <a:solidFill>
                  <a:srgbClr val="292929"/>
                </a:solidFill>
                <a:latin typeface="Microsoft Sans Serif"/>
                <a:cs typeface="Microsoft Sans Serif"/>
              </a:rPr>
              <a:t>Model</a:t>
            </a:r>
            <a:r>
              <a:rPr sz="1800" spc="-40" dirty="0">
                <a:solidFill>
                  <a:srgbClr val="292929"/>
                </a:solidFill>
                <a:latin typeface="Microsoft Sans Serif"/>
                <a:cs typeface="Microsoft Sans Serif"/>
              </a:rPr>
              <a:t> comparison</a:t>
            </a:r>
            <a:endParaRPr sz="1800" dirty="0">
              <a:latin typeface="Microsoft Sans Serif"/>
              <a:cs typeface="Microsoft Sans Serif"/>
            </a:endParaRPr>
          </a:p>
          <a:p>
            <a:pPr marL="699135" lvl="1" indent="-229870">
              <a:lnSpc>
                <a:spcPct val="100000"/>
              </a:lnSpc>
              <a:spcBef>
                <a:spcPts val="345"/>
              </a:spcBef>
              <a:buFont typeface="Arial MT"/>
              <a:buChar char="•"/>
              <a:tabLst>
                <a:tab pos="699135" algn="l"/>
                <a:tab pos="699770" algn="l"/>
              </a:tabLst>
            </a:pPr>
            <a:r>
              <a:rPr sz="1400" spc="-40" dirty="0">
                <a:solidFill>
                  <a:srgbClr val="292929"/>
                </a:solidFill>
                <a:latin typeface="Microsoft Sans Serif"/>
                <a:cs typeface="Microsoft Sans Serif"/>
              </a:rPr>
              <a:t>Comparison</a:t>
            </a:r>
            <a:r>
              <a:rPr sz="1400" spc="-85" dirty="0">
                <a:solidFill>
                  <a:srgbClr val="292929"/>
                </a:solidFill>
                <a:latin typeface="Microsoft Sans Serif"/>
                <a:cs typeface="Microsoft Sans Serif"/>
              </a:rPr>
              <a:t> </a:t>
            </a:r>
            <a:r>
              <a:rPr sz="1400" spc="-10" dirty="0">
                <a:solidFill>
                  <a:srgbClr val="292929"/>
                </a:solidFill>
                <a:latin typeface="Microsoft Sans Serif"/>
                <a:cs typeface="Microsoft Sans Serif"/>
              </a:rPr>
              <a:t>of</a:t>
            </a:r>
            <a:r>
              <a:rPr sz="1400" spc="50" dirty="0">
                <a:solidFill>
                  <a:srgbClr val="292929"/>
                </a:solidFill>
                <a:latin typeface="Microsoft Sans Serif"/>
                <a:cs typeface="Microsoft Sans Serif"/>
              </a:rPr>
              <a:t> </a:t>
            </a:r>
            <a:r>
              <a:rPr lang="en-US" sz="1400" spc="50" dirty="0">
                <a:solidFill>
                  <a:srgbClr val="292929"/>
                </a:solidFill>
                <a:latin typeface="Microsoft Sans Serif"/>
                <a:cs typeface="Microsoft Sans Serif"/>
              </a:rPr>
              <a:t> ML </a:t>
            </a:r>
            <a:r>
              <a:rPr sz="1400" spc="-15" dirty="0">
                <a:solidFill>
                  <a:srgbClr val="292929"/>
                </a:solidFill>
                <a:latin typeface="Microsoft Sans Serif"/>
                <a:cs typeface="Microsoft Sans Serif"/>
              </a:rPr>
              <a:t>models</a:t>
            </a:r>
            <a:r>
              <a:rPr sz="1400" spc="-100" dirty="0">
                <a:solidFill>
                  <a:srgbClr val="292929"/>
                </a:solidFill>
                <a:latin typeface="Microsoft Sans Serif"/>
                <a:cs typeface="Microsoft Sans Serif"/>
              </a:rPr>
              <a:t> </a:t>
            </a:r>
            <a:r>
              <a:rPr sz="1400" spc="-25" dirty="0">
                <a:solidFill>
                  <a:srgbClr val="292929"/>
                </a:solidFill>
                <a:latin typeface="Microsoft Sans Serif"/>
                <a:cs typeface="Microsoft Sans Serif"/>
              </a:rPr>
              <a:t>according</a:t>
            </a:r>
            <a:r>
              <a:rPr sz="1400" spc="20" dirty="0">
                <a:solidFill>
                  <a:srgbClr val="292929"/>
                </a:solidFill>
                <a:latin typeface="Microsoft Sans Serif"/>
                <a:cs typeface="Microsoft Sans Serif"/>
              </a:rPr>
              <a:t> </a:t>
            </a:r>
            <a:r>
              <a:rPr sz="1400" spc="30" dirty="0">
                <a:solidFill>
                  <a:srgbClr val="292929"/>
                </a:solidFill>
                <a:latin typeface="Microsoft Sans Serif"/>
                <a:cs typeface="Microsoft Sans Serif"/>
              </a:rPr>
              <a:t>to</a:t>
            </a:r>
            <a:r>
              <a:rPr sz="1400" spc="35" dirty="0">
                <a:solidFill>
                  <a:srgbClr val="292929"/>
                </a:solidFill>
                <a:latin typeface="Microsoft Sans Serif"/>
                <a:cs typeface="Microsoft Sans Serif"/>
              </a:rPr>
              <a:t> </a:t>
            </a:r>
            <a:r>
              <a:rPr sz="1400" spc="10" dirty="0">
                <a:solidFill>
                  <a:srgbClr val="292929"/>
                </a:solidFill>
                <a:latin typeface="Microsoft Sans Serif"/>
                <a:cs typeface="Microsoft Sans Serif"/>
              </a:rPr>
              <a:t>their</a:t>
            </a:r>
            <a:r>
              <a:rPr sz="1400" spc="-40" dirty="0">
                <a:solidFill>
                  <a:srgbClr val="292929"/>
                </a:solidFill>
                <a:latin typeface="Microsoft Sans Serif"/>
                <a:cs typeface="Microsoft Sans Serif"/>
              </a:rPr>
              <a:t> </a:t>
            </a:r>
            <a:r>
              <a:rPr sz="1400" spc="-70" dirty="0">
                <a:solidFill>
                  <a:srgbClr val="292929"/>
                </a:solidFill>
                <a:latin typeface="Microsoft Sans Serif"/>
                <a:cs typeface="Microsoft Sans Serif"/>
              </a:rPr>
              <a:t>accuracy</a:t>
            </a:r>
            <a:r>
              <a:rPr lang="en-US" sz="1400" spc="-70" dirty="0">
                <a:solidFill>
                  <a:srgbClr val="292929"/>
                </a:solidFill>
                <a:latin typeface="Microsoft Sans Serif"/>
                <a:cs typeface="Microsoft Sans Serif"/>
              </a:rPr>
              <a:t> of results.</a:t>
            </a:r>
            <a:endParaRPr sz="1400" dirty="0">
              <a:latin typeface="Microsoft Sans Serif"/>
              <a:cs typeface="Microsoft Sans Serif"/>
            </a:endParaRPr>
          </a:p>
          <a:p>
            <a:pPr marL="699135" lvl="1" indent="-229870">
              <a:lnSpc>
                <a:spcPct val="100000"/>
              </a:lnSpc>
              <a:spcBef>
                <a:spcPts val="350"/>
              </a:spcBef>
              <a:buFont typeface="Arial MT"/>
              <a:buChar char="•"/>
              <a:tabLst>
                <a:tab pos="699135" algn="l"/>
                <a:tab pos="699770" algn="l"/>
              </a:tabLst>
            </a:pPr>
            <a:r>
              <a:rPr sz="1400" spc="-70" dirty="0">
                <a:solidFill>
                  <a:srgbClr val="292929"/>
                </a:solidFill>
                <a:latin typeface="Microsoft Sans Serif"/>
                <a:cs typeface="Microsoft Sans Serif"/>
              </a:rPr>
              <a:t>The</a:t>
            </a:r>
            <a:r>
              <a:rPr sz="1400" spc="-40" dirty="0">
                <a:solidFill>
                  <a:srgbClr val="292929"/>
                </a:solidFill>
                <a:latin typeface="Microsoft Sans Serif"/>
                <a:cs typeface="Microsoft Sans Serif"/>
              </a:rPr>
              <a:t> </a:t>
            </a:r>
            <a:r>
              <a:rPr lang="en-US" sz="1400" spc="-40" dirty="0">
                <a:solidFill>
                  <a:srgbClr val="292929"/>
                </a:solidFill>
                <a:latin typeface="Microsoft Sans Serif"/>
                <a:cs typeface="Microsoft Sans Serif"/>
              </a:rPr>
              <a:t> ML </a:t>
            </a:r>
            <a:r>
              <a:rPr sz="1400" spc="-10" dirty="0">
                <a:solidFill>
                  <a:srgbClr val="292929"/>
                </a:solidFill>
                <a:latin typeface="Microsoft Sans Serif"/>
                <a:cs typeface="Microsoft Sans Serif"/>
              </a:rPr>
              <a:t>model</a:t>
            </a:r>
            <a:r>
              <a:rPr sz="1400" spc="-45" dirty="0">
                <a:solidFill>
                  <a:srgbClr val="292929"/>
                </a:solidFill>
                <a:latin typeface="Microsoft Sans Serif"/>
                <a:cs typeface="Microsoft Sans Serif"/>
              </a:rPr>
              <a:t> </a:t>
            </a:r>
            <a:r>
              <a:rPr sz="1400" spc="10" dirty="0">
                <a:solidFill>
                  <a:srgbClr val="292929"/>
                </a:solidFill>
                <a:latin typeface="Microsoft Sans Serif"/>
                <a:cs typeface="Microsoft Sans Serif"/>
              </a:rPr>
              <a:t>with</a:t>
            </a:r>
            <a:r>
              <a:rPr sz="1400" dirty="0">
                <a:solidFill>
                  <a:srgbClr val="292929"/>
                </a:solidFill>
                <a:latin typeface="Microsoft Sans Serif"/>
                <a:cs typeface="Microsoft Sans Serif"/>
              </a:rPr>
              <a:t> </a:t>
            </a:r>
            <a:r>
              <a:rPr sz="1400" spc="-15" dirty="0">
                <a:solidFill>
                  <a:srgbClr val="292929"/>
                </a:solidFill>
                <a:latin typeface="Microsoft Sans Serif"/>
                <a:cs typeface="Microsoft Sans Serif"/>
              </a:rPr>
              <a:t>the</a:t>
            </a:r>
            <a:r>
              <a:rPr sz="1400" spc="35" dirty="0">
                <a:solidFill>
                  <a:srgbClr val="292929"/>
                </a:solidFill>
                <a:latin typeface="Microsoft Sans Serif"/>
                <a:cs typeface="Microsoft Sans Serif"/>
              </a:rPr>
              <a:t> </a:t>
            </a:r>
            <a:r>
              <a:rPr sz="1400" spc="-10" dirty="0">
                <a:solidFill>
                  <a:srgbClr val="292929"/>
                </a:solidFill>
                <a:latin typeface="Microsoft Sans Serif"/>
                <a:cs typeface="Microsoft Sans Serif"/>
              </a:rPr>
              <a:t>best</a:t>
            </a:r>
            <a:r>
              <a:rPr sz="1400" spc="-85" dirty="0">
                <a:solidFill>
                  <a:srgbClr val="292929"/>
                </a:solidFill>
                <a:latin typeface="Microsoft Sans Serif"/>
                <a:cs typeface="Microsoft Sans Serif"/>
              </a:rPr>
              <a:t> </a:t>
            </a:r>
            <a:r>
              <a:rPr sz="1400" spc="-70" dirty="0">
                <a:solidFill>
                  <a:srgbClr val="292929"/>
                </a:solidFill>
                <a:latin typeface="Microsoft Sans Serif"/>
                <a:cs typeface="Microsoft Sans Serif"/>
              </a:rPr>
              <a:t>accuracy</a:t>
            </a:r>
            <a:r>
              <a:rPr sz="1400" spc="100" dirty="0">
                <a:solidFill>
                  <a:srgbClr val="292929"/>
                </a:solidFill>
                <a:latin typeface="Microsoft Sans Serif"/>
                <a:cs typeface="Microsoft Sans Serif"/>
              </a:rPr>
              <a:t> </a:t>
            </a:r>
            <a:r>
              <a:rPr sz="1400" spc="20" dirty="0">
                <a:solidFill>
                  <a:srgbClr val="292929"/>
                </a:solidFill>
                <a:latin typeface="Microsoft Sans Serif"/>
                <a:cs typeface="Microsoft Sans Serif"/>
              </a:rPr>
              <a:t>will</a:t>
            </a:r>
            <a:r>
              <a:rPr sz="1400" spc="-45" dirty="0">
                <a:solidFill>
                  <a:srgbClr val="292929"/>
                </a:solidFill>
                <a:latin typeface="Microsoft Sans Serif"/>
                <a:cs typeface="Microsoft Sans Serif"/>
              </a:rPr>
              <a:t> </a:t>
            </a:r>
            <a:r>
              <a:rPr sz="1400" spc="-10" dirty="0">
                <a:solidFill>
                  <a:srgbClr val="292929"/>
                </a:solidFill>
                <a:latin typeface="Microsoft Sans Serif"/>
                <a:cs typeface="Microsoft Sans Serif"/>
              </a:rPr>
              <a:t>be</a:t>
            </a:r>
            <a:r>
              <a:rPr sz="1400" spc="-40" dirty="0">
                <a:solidFill>
                  <a:srgbClr val="292929"/>
                </a:solidFill>
                <a:latin typeface="Microsoft Sans Serif"/>
                <a:cs typeface="Microsoft Sans Serif"/>
              </a:rPr>
              <a:t> </a:t>
            </a:r>
            <a:r>
              <a:rPr sz="1400" spc="-55" dirty="0">
                <a:solidFill>
                  <a:srgbClr val="292929"/>
                </a:solidFill>
                <a:latin typeface="Microsoft Sans Serif"/>
                <a:cs typeface="Microsoft Sans Serif"/>
              </a:rPr>
              <a:t>chosen</a:t>
            </a:r>
            <a:r>
              <a:rPr sz="1400" spc="70" dirty="0">
                <a:solidFill>
                  <a:srgbClr val="292929"/>
                </a:solidFill>
                <a:latin typeface="Microsoft Sans Serif"/>
                <a:cs typeface="Microsoft Sans Serif"/>
              </a:rPr>
              <a:t> </a:t>
            </a:r>
            <a:r>
              <a:rPr sz="1400" spc="-75" dirty="0">
                <a:solidFill>
                  <a:srgbClr val="292929"/>
                </a:solidFill>
                <a:latin typeface="Microsoft Sans Serif"/>
                <a:cs typeface="Microsoft Sans Serif"/>
              </a:rPr>
              <a:t>(see</a:t>
            </a:r>
            <a:r>
              <a:rPr sz="1400" spc="-40" dirty="0">
                <a:solidFill>
                  <a:srgbClr val="292929"/>
                </a:solidFill>
                <a:latin typeface="Microsoft Sans Serif"/>
                <a:cs typeface="Microsoft Sans Serif"/>
              </a:rPr>
              <a:t> </a:t>
            </a:r>
            <a:r>
              <a:rPr sz="1400" spc="-20" dirty="0">
                <a:solidFill>
                  <a:srgbClr val="292929"/>
                </a:solidFill>
                <a:latin typeface="Microsoft Sans Serif"/>
                <a:cs typeface="Microsoft Sans Serif"/>
              </a:rPr>
              <a:t>Notebook</a:t>
            </a:r>
            <a:r>
              <a:rPr sz="1400" spc="50" dirty="0">
                <a:solidFill>
                  <a:srgbClr val="292929"/>
                </a:solidFill>
                <a:latin typeface="Microsoft Sans Serif"/>
                <a:cs typeface="Microsoft Sans Serif"/>
              </a:rPr>
              <a:t> </a:t>
            </a:r>
            <a:r>
              <a:rPr sz="1400" spc="-10" dirty="0">
                <a:solidFill>
                  <a:srgbClr val="292929"/>
                </a:solidFill>
                <a:latin typeface="Microsoft Sans Serif"/>
                <a:cs typeface="Microsoft Sans Serif"/>
              </a:rPr>
              <a:t>for</a:t>
            </a:r>
            <a:r>
              <a:rPr sz="1400" spc="110" dirty="0">
                <a:solidFill>
                  <a:srgbClr val="292929"/>
                </a:solidFill>
                <a:latin typeface="Microsoft Sans Serif"/>
                <a:cs typeface="Microsoft Sans Serif"/>
              </a:rPr>
              <a:t> </a:t>
            </a:r>
            <a:r>
              <a:rPr sz="1400" spc="-15" dirty="0">
                <a:solidFill>
                  <a:srgbClr val="292929"/>
                </a:solidFill>
                <a:latin typeface="Microsoft Sans Serif"/>
                <a:cs typeface="Microsoft Sans Serif"/>
              </a:rPr>
              <a:t>result)</a:t>
            </a:r>
            <a:endParaRPr sz="1400" dirty="0">
              <a:latin typeface="Microsoft Sans Serif"/>
              <a:cs typeface="Microsoft Sans Serif"/>
            </a:endParaRPr>
          </a:p>
        </p:txBody>
      </p:sp>
      <p:sp>
        <p:nvSpPr>
          <p:cNvPr id="4" name="object 4"/>
          <p:cNvSpPr txBox="1">
            <a:spLocks noGrp="1"/>
          </p:cNvSpPr>
          <p:nvPr>
            <p:ph type="title"/>
          </p:nvPr>
        </p:nvSpPr>
        <p:spPr>
          <a:xfrm>
            <a:off x="849312" y="420369"/>
            <a:ext cx="6737350" cy="586740"/>
          </a:xfrm>
          <a:prstGeom prst="rect">
            <a:avLst/>
          </a:prstGeom>
        </p:spPr>
        <p:txBody>
          <a:bodyPr vert="horz" wrap="square" lIns="0" tIns="16510" rIns="0" bIns="0" rtlCol="0">
            <a:spAutoFit/>
          </a:bodyPr>
          <a:lstStyle/>
          <a:p>
            <a:pPr marL="12700">
              <a:lnSpc>
                <a:spcPct val="100000"/>
              </a:lnSpc>
              <a:spcBef>
                <a:spcPts val="130"/>
              </a:spcBef>
            </a:pPr>
            <a:r>
              <a:rPr spc="-65" dirty="0"/>
              <a:t>Predictive</a:t>
            </a:r>
            <a:r>
              <a:rPr spc="110" dirty="0"/>
              <a:t> </a:t>
            </a:r>
            <a:r>
              <a:rPr spc="-120" dirty="0"/>
              <a:t>Analysis</a:t>
            </a:r>
            <a:r>
              <a:rPr spc="270" dirty="0"/>
              <a:t> </a:t>
            </a:r>
            <a:r>
              <a:rPr spc="-110" dirty="0"/>
              <a:t>(Classification)</a:t>
            </a:r>
          </a:p>
        </p:txBody>
      </p:sp>
      <p:sp>
        <p:nvSpPr>
          <p:cNvPr id="5" name="object 5"/>
          <p:cNvSpPr txBox="1"/>
          <p:nvPr/>
        </p:nvSpPr>
        <p:spPr>
          <a:xfrm>
            <a:off x="849312" y="6056312"/>
            <a:ext cx="1158240" cy="300355"/>
          </a:xfrm>
          <a:prstGeom prst="rect">
            <a:avLst/>
          </a:prstGeom>
        </p:spPr>
        <p:txBody>
          <a:bodyPr vert="horz" wrap="square" lIns="0" tIns="12700" rIns="0" bIns="0" rtlCol="0">
            <a:spAutoFit/>
          </a:bodyPr>
          <a:lstStyle/>
          <a:p>
            <a:pPr marL="12700">
              <a:lnSpc>
                <a:spcPct val="100000"/>
              </a:lnSpc>
              <a:spcBef>
                <a:spcPts val="100"/>
              </a:spcBef>
            </a:pPr>
            <a:r>
              <a:rPr sz="1800" u="heavy" spc="10" dirty="0">
                <a:solidFill>
                  <a:srgbClr val="0462C1"/>
                </a:solidFill>
                <a:uFill>
                  <a:solidFill>
                    <a:srgbClr val="0462C1"/>
                  </a:solidFill>
                </a:uFill>
                <a:latin typeface="Calibri"/>
                <a:cs typeface="Calibri"/>
                <a:hlinkClick r:id="rId2"/>
              </a:rPr>
              <a:t>Link</a:t>
            </a:r>
            <a:r>
              <a:rPr sz="1800" u="heavy" spc="-60" dirty="0">
                <a:solidFill>
                  <a:srgbClr val="0462C1"/>
                </a:solidFill>
                <a:uFill>
                  <a:solidFill>
                    <a:srgbClr val="0462C1"/>
                  </a:solidFill>
                </a:uFill>
                <a:latin typeface="Calibri"/>
                <a:cs typeface="Calibri"/>
                <a:hlinkClick r:id="rId2"/>
              </a:rPr>
              <a:t> </a:t>
            </a:r>
            <a:r>
              <a:rPr sz="1800" u="heavy" dirty="0">
                <a:solidFill>
                  <a:srgbClr val="0462C1"/>
                </a:solidFill>
                <a:uFill>
                  <a:solidFill>
                    <a:srgbClr val="0462C1"/>
                  </a:solidFill>
                </a:uFill>
                <a:latin typeface="Calibri"/>
                <a:cs typeface="Calibri"/>
                <a:hlinkClick r:id="rId2"/>
              </a:rPr>
              <a:t>to</a:t>
            </a:r>
            <a:r>
              <a:rPr sz="1800" u="heavy" spc="-45" dirty="0">
                <a:solidFill>
                  <a:srgbClr val="0462C1"/>
                </a:solidFill>
                <a:uFill>
                  <a:solidFill>
                    <a:srgbClr val="0462C1"/>
                  </a:solidFill>
                </a:uFill>
                <a:latin typeface="Calibri"/>
                <a:cs typeface="Calibri"/>
                <a:hlinkClick r:id="rId2"/>
              </a:rPr>
              <a:t> </a:t>
            </a:r>
            <a:r>
              <a:rPr sz="1800" u="heavy" spc="5" dirty="0">
                <a:solidFill>
                  <a:srgbClr val="0462C1"/>
                </a:solidFill>
                <a:uFill>
                  <a:solidFill>
                    <a:srgbClr val="0462C1"/>
                  </a:solidFill>
                </a:uFill>
                <a:latin typeface="Calibri"/>
                <a:cs typeface="Calibri"/>
                <a:hlinkClick r:id="rId2"/>
              </a:rPr>
              <a:t>code</a:t>
            </a:r>
            <a:endParaRPr sz="1800" dirty="0">
              <a:latin typeface="Calibri"/>
              <a:cs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20750" y="1659953"/>
            <a:ext cx="5105400" cy="1551305"/>
          </a:xfrm>
          <a:prstGeom prst="rect">
            <a:avLst/>
          </a:prstGeom>
        </p:spPr>
        <p:txBody>
          <a:bodyPr vert="horz" wrap="square" lIns="0" tIns="189865" rIns="0" bIns="0" rtlCol="0">
            <a:spAutoFit/>
          </a:bodyPr>
          <a:lstStyle/>
          <a:p>
            <a:pPr marL="241300" indent="-228600">
              <a:lnSpc>
                <a:spcPct val="100000"/>
              </a:lnSpc>
              <a:spcBef>
                <a:spcPts val="1495"/>
              </a:spcBef>
              <a:buFont typeface="Arial MT"/>
              <a:buChar char="•"/>
              <a:tabLst>
                <a:tab pos="240665" algn="l"/>
                <a:tab pos="241300" algn="l"/>
              </a:tabLst>
            </a:pPr>
            <a:r>
              <a:rPr sz="2150" spc="-45" dirty="0">
                <a:solidFill>
                  <a:srgbClr val="292929"/>
                </a:solidFill>
                <a:latin typeface="Microsoft Sans Serif"/>
                <a:cs typeface="Microsoft Sans Serif"/>
              </a:rPr>
              <a:t>Exploratory</a:t>
            </a:r>
            <a:r>
              <a:rPr sz="2150" spc="290" dirty="0">
                <a:solidFill>
                  <a:srgbClr val="292929"/>
                </a:solidFill>
                <a:latin typeface="Microsoft Sans Serif"/>
                <a:cs typeface="Microsoft Sans Serif"/>
              </a:rPr>
              <a:t> </a:t>
            </a:r>
            <a:r>
              <a:rPr sz="2150" spc="-50" dirty="0">
                <a:solidFill>
                  <a:srgbClr val="292929"/>
                </a:solidFill>
                <a:latin typeface="Microsoft Sans Serif"/>
                <a:cs typeface="Microsoft Sans Serif"/>
              </a:rPr>
              <a:t>data</a:t>
            </a:r>
            <a:r>
              <a:rPr sz="2150" spc="150" dirty="0">
                <a:solidFill>
                  <a:srgbClr val="292929"/>
                </a:solidFill>
                <a:latin typeface="Microsoft Sans Serif"/>
                <a:cs typeface="Microsoft Sans Serif"/>
              </a:rPr>
              <a:t> </a:t>
            </a:r>
            <a:r>
              <a:rPr sz="2150" spc="-85" dirty="0">
                <a:solidFill>
                  <a:srgbClr val="292929"/>
                </a:solidFill>
                <a:latin typeface="Microsoft Sans Serif"/>
                <a:cs typeface="Microsoft Sans Serif"/>
              </a:rPr>
              <a:t>analysis</a:t>
            </a:r>
            <a:r>
              <a:rPr sz="2150" spc="265" dirty="0">
                <a:solidFill>
                  <a:srgbClr val="292929"/>
                </a:solidFill>
                <a:latin typeface="Microsoft Sans Serif"/>
                <a:cs typeface="Microsoft Sans Serif"/>
              </a:rPr>
              <a:t> </a:t>
            </a:r>
            <a:r>
              <a:rPr sz="2150" spc="-35" dirty="0">
                <a:solidFill>
                  <a:srgbClr val="292929"/>
                </a:solidFill>
                <a:latin typeface="Microsoft Sans Serif"/>
                <a:cs typeface="Microsoft Sans Serif"/>
              </a:rPr>
              <a:t>results</a:t>
            </a:r>
            <a:endParaRPr sz="2150" dirty="0">
              <a:latin typeface="Microsoft Sans Serif"/>
              <a:cs typeface="Microsoft Sans Serif"/>
            </a:endParaRPr>
          </a:p>
          <a:p>
            <a:pPr marL="241300" indent="-228600">
              <a:lnSpc>
                <a:spcPct val="100000"/>
              </a:lnSpc>
              <a:spcBef>
                <a:spcPts val="1400"/>
              </a:spcBef>
              <a:buFont typeface="Arial MT"/>
              <a:buChar char="•"/>
              <a:tabLst>
                <a:tab pos="240665" algn="l"/>
                <a:tab pos="241300" algn="l"/>
              </a:tabLst>
            </a:pPr>
            <a:r>
              <a:rPr sz="2150" spc="-40" dirty="0">
                <a:solidFill>
                  <a:srgbClr val="292929"/>
                </a:solidFill>
                <a:latin typeface="Microsoft Sans Serif"/>
                <a:cs typeface="Microsoft Sans Serif"/>
              </a:rPr>
              <a:t>Interactive</a:t>
            </a:r>
            <a:r>
              <a:rPr sz="2150" spc="140" dirty="0">
                <a:solidFill>
                  <a:srgbClr val="292929"/>
                </a:solidFill>
                <a:latin typeface="Microsoft Sans Serif"/>
                <a:cs typeface="Microsoft Sans Serif"/>
              </a:rPr>
              <a:t> </a:t>
            </a:r>
            <a:r>
              <a:rPr sz="2150" spc="-65" dirty="0">
                <a:solidFill>
                  <a:srgbClr val="292929"/>
                </a:solidFill>
                <a:latin typeface="Microsoft Sans Serif"/>
                <a:cs typeface="Microsoft Sans Serif"/>
              </a:rPr>
              <a:t>analytics</a:t>
            </a:r>
            <a:r>
              <a:rPr sz="2150" spc="275" dirty="0">
                <a:solidFill>
                  <a:srgbClr val="292929"/>
                </a:solidFill>
                <a:latin typeface="Microsoft Sans Serif"/>
                <a:cs typeface="Microsoft Sans Serif"/>
              </a:rPr>
              <a:t> </a:t>
            </a:r>
            <a:r>
              <a:rPr sz="2150" spc="-40" dirty="0">
                <a:solidFill>
                  <a:srgbClr val="292929"/>
                </a:solidFill>
                <a:latin typeface="Microsoft Sans Serif"/>
                <a:cs typeface="Microsoft Sans Serif"/>
              </a:rPr>
              <a:t>demo</a:t>
            </a:r>
            <a:r>
              <a:rPr sz="2150" spc="105" dirty="0">
                <a:solidFill>
                  <a:srgbClr val="292929"/>
                </a:solidFill>
                <a:latin typeface="Microsoft Sans Serif"/>
                <a:cs typeface="Microsoft Sans Serif"/>
              </a:rPr>
              <a:t> </a:t>
            </a:r>
            <a:r>
              <a:rPr sz="2150" spc="-10" dirty="0">
                <a:solidFill>
                  <a:srgbClr val="292929"/>
                </a:solidFill>
                <a:latin typeface="Microsoft Sans Serif"/>
                <a:cs typeface="Microsoft Sans Serif"/>
              </a:rPr>
              <a:t>in</a:t>
            </a:r>
            <a:r>
              <a:rPr sz="2150" spc="75" dirty="0">
                <a:solidFill>
                  <a:srgbClr val="292929"/>
                </a:solidFill>
                <a:latin typeface="Microsoft Sans Serif"/>
                <a:cs typeface="Microsoft Sans Serif"/>
              </a:rPr>
              <a:t> </a:t>
            </a:r>
            <a:r>
              <a:rPr sz="2150" spc="-60" dirty="0">
                <a:solidFill>
                  <a:srgbClr val="292929"/>
                </a:solidFill>
                <a:latin typeface="Microsoft Sans Serif"/>
                <a:cs typeface="Microsoft Sans Serif"/>
              </a:rPr>
              <a:t>screenshots</a:t>
            </a:r>
            <a:endParaRPr sz="2150" dirty="0">
              <a:latin typeface="Microsoft Sans Serif"/>
              <a:cs typeface="Microsoft Sans Serif"/>
            </a:endParaRPr>
          </a:p>
          <a:p>
            <a:pPr marL="241300" indent="-228600">
              <a:lnSpc>
                <a:spcPct val="100000"/>
              </a:lnSpc>
              <a:spcBef>
                <a:spcPts val="1475"/>
              </a:spcBef>
              <a:buFont typeface="Arial MT"/>
              <a:buChar char="•"/>
              <a:tabLst>
                <a:tab pos="240665" algn="l"/>
                <a:tab pos="241300" algn="l"/>
              </a:tabLst>
            </a:pPr>
            <a:r>
              <a:rPr sz="2150" spc="-40" dirty="0">
                <a:solidFill>
                  <a:srgbClr val="292929"/>
                </a:solidFill>
                <a:latin typeface="Microsoft Sans Serif"/>
                <a:cs typeface="Microsoft Sans Serif"/>
              </a:rPr>
              <a:t>Predictive</a:t>
            </a:r>
            <a:r>
              <a:rPr sz="2150" spc="120" dirty="0">
                <a:solidFill>
                  <a:srgbClr val="292929"/>
                </a:solidFill>
                <a:latin typeface="Microsoft Sans Serif"/>
                <a:cs typeface="Microsoft Sans Serif"/>
              </a:rPr>
              <a:t> </a:t>
            </a:r>
            <a:r>
              <a:rPr sz="2150" spc="-85" dirty="0">
                <a:solidFill>
                  <a:srgbClr val="292929"/>
                </a:solidFill>
                <a:latin typeface="Microsoft Sans Serif"/>
                <a:cs typeface="Microsoft Sans Serif"/>
              </a:rPr>
              <a:t>analysis</a:t>
            </a:r>
            <a:r>
              <a:rPr sz="2150" spc="250" dirty="0">
                <a:solidFill>
                  <a:srgbClr val="292929"/>
                </a:solidFill>
                <a:latin typeface="Microsoft Sans Serif"/>
                <a:cs typeface="Microsoft Sans Serif"/>
              </a:rPr>
              <a:t> </a:t>
            </a:r>
            <a:r>
              <a:rPr sz="2150" spc="-35" dirty="0">
                <a:solidFill>
                  <a:srgbClr val="292929"/>
                </a:solidFill>
                <a:latin typeface="Microsoft Sans Serif"/>
                <a:cs typeface="Microsoft Sans Serif"/>
              </a:rPr>
              <a:t>results</a:t>
            </a:r>
            <a:endParaRPr sz="2150" dirty="0">
              <a:latin typeface="Microsoft Sans Serif"/>
              <a:cs typeface="Microsoft Sans Serif"/>
            </a:endParaRPr>
          </a:p>
        </p:txBody>
      </p:sp>
      <p:sp>
        <p:nvSpPr>
          <p:cNvPr id="3" name="object 3"/>
          <p:cNvSpPr txBox="1"/>
          <p:nvPr/>
        </p:nvSpPr>
        <p:spPr>
          <a:xfrm>
            <a:off x="11116691" y="6090602"/>
            <a:ext cx="273050" cy="266065"/>
          </a:xfrm>
          <a:prstGeom prst="rect">
            <a:avLst/>
          </a:prstGeom>
        </p:spPr>
        <p:txBody>
          <a:bodyPr vert="horz" wrap="square" lIns="0" tIns="15875" rIns="0" bIns="0" rtlCol="0">
            <a:spAutoFit/>
          </a:bodyPr>
          <a:lstStyle/>
          <a:p>
            <a:pPr marL="12700">
              <a:lnSpc>
                <a:spcPct val="100000"/>
              </a:lnSpc>
              <a:spcBef>
                <a:spcPts val="125"/>
              </a:spcBef>
            </a:pPr>
            <a:r>
              <a:rPr sz="1550" spc="110" dirty="0">
                <a:solidFill>
                  <a:srgbClr val="1C7CDB"/>
                </a:solidFill>
                <a:latin typeface="Microsoft Sans Serif"/>
                <a:cs typeface="Microsoft Sans Serif"/>
              </a:rPr>
              <a:t>16</a:t>
            </a:r>
            <a:endParaRPr sz="1550">
              <a:latin typeface="Microsoft Sans Serif"/>
              <a:cs typeface="Microsoft Sans Serif"/>
            </a:endParaRPr>
          </a:p>
        </p:txBody>
      </p:sp>
      <p:sp>
        <p:nvSpPr>
          <p:cNvPr id="4" name="object 4"/>
          <p:cNvSpPr txBox="1">
            <a:spLocks noGrp="1"/>
          </p:cNvSpPr>
          <p:nvPr>
            <p:ph type="title"/>
          </p:nvPr>
        </p:nvSpPr>
        <p:spPr>
          <a:xfrm>
            <a:off x="849312" y="420624"/>
            <a:ext cx="1450975" cy="586740"/>
          </a:xfrm>
          <a:prstGeom prst="rect">
            <a:avLst/>
          </a:prstGeom>
        </p:spPr>
        <p:txBody>
          <a:bodyPr vert="horz" wrap="square" lIns="0" tIns="16510" rIns="0" bIns="0" rtlCol="0">
            <a:spAutoFit/>
          </a:bodyPr>
          <a:lstStyle/>
          <a:p>
            <a:pPr marL="12700">
              <a:lnSpc>
                <a:spcPct val="100000"/>
              </a:lnSpc>
              <a:spcBef>
                <a:spcPts val="130"/>
              </a:spcBef>
            </a:pPr>
            <a:r>
              <a:rPr spc="-145" dirty="0"/>
              <a:t>Results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87239" cy="685799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5326697"/>
            <a:ext cx="5974715" cy="566822"/>
          </a:xfrm>
          <a:prstGeom prst="rect">
            <a:avLst/>
          </a:prstGeom>
        </p:spPr>
        <p:txBody>
          <a:bodyPr vert="horz" wrap="square" lIns="0" tIns="12700" rIns="0" bIns="0" rtlCol="0">
            <a:spAutoFit/>
          </a:bodyPr>
          <a:lstStyle/>
          <a:p>
            <a:pPr marL="12700">
              <a:lnSpc>
                <a:spcPct val="100000"/>
              </a:lnSpc>
              <a:spcBef>
                <a:spcPts val="100"/>
              </a:spcBef>
            </a:pPr>
            <a:r>
              <a:rPr sz="1800" spc="-150" dirty="0">
                <a:solidFill>
                  <a:srgbClr val="292929"/>
                </a:solidFill>
                <a:latin typeface="Microsoft Sans Serif"/>
                <a:cs typeface="Microsoft Sans Serif"/>
              </a:rPr>
              <a:t>We</a:t>
            </a:r>
            <a:r>
              <a:rPr sz="1800" spc="50" dirty="0">
                <a:solidFill>
                  <a:srgbClr val="292929"/>
                </a:solidFill>
                <a:latin typeface="Microsoft Sans Serif"/>
                <a:cs typeface="Microsoft Sans Serif"/>
              </a:rPr>
              <a:t> </a:t>
            </a:r>
            <a:r>
              <a:rPr lang="en-US" spc="-50" dirty="0">
                <a:solidFill>
                  <a:srgbClr val="292929"/>
                </a:solidFill>
                <a:latin typeface="Microsoft Sans Serif"/>
                <a:cs typeface="Microsoft Sans Serif"/>
              </a:rPr>
              <a:t>are viewing </a:t>
            </a:r>
            <a:r>
              <a:rPr sz="1800" spc="-5" dirty="0">
                <a:solidFill>
                  <a:srgbClr val="292929"/>
                </a:solidFill>
                <a:latin typeface="Microsoft Sans Serif"/>
                <a:cs typeface="Microsoft Sans Serif"/>
              </a:rPr>
              <a:t>that,</a:t>
            </a:r>
            <a:r>
              <a:rPr sz="1800" spc="-60" dirty="0">
                <a:solidFill>
                  <a:srgbClr val="292929"/>
                </a:solidFill>
                <a:latin typeface="Microsoft Sans Serif"/>
                <a:cs typeface="Microsoft Sans Serif"/>
              </a:rPr>
              <a:t> </a:t>
            </a:r>
            <a:r>
              <a:rPr sz="1800" spc="5" dirty="0">
                <a:solidFill>
                  <a:srgbClr val="292929"/>
                </a:solidFill>
                <a:latin typeface="Microsoft Sans Serif"/>
                <a:cs typeface="Microsoft Sans Serif"/>
              </a:rPr>
              <a:t>for</a:t>
            </a:r>
            <a:r>
              <a:rPr sz="1800" spc="105" dirty="0">
                <a:solidFill>
                  <a:srgbClr val="292929"/>
                </a:solidFill>
                <a:latin typeface="Microsoft Sans Serif"/>
                <a:cs typeface="Microsoft Sans Serif"/>
              </a:rPr>
              <a:t> </a:t>
            </a:r>
            <a:r>
              <a:rPr sz="1800" spc="-85" dirty="0">
                <a:solidFill>
                  <a:srgbClr val="292929"/>
                </a:solidFill>
                <a:latin typeface="Microsoft Sans Serif"/>
                <a:cs typeface="Microsoft Sans Serif"/>
              </a:rPr>
              <a:t>each</a:t>
            </a:r>
            <a:r>
              <a:rPr sz="1800" spc="-10" dirty="0">
                <a:solidFill>
                  <a:srgbClr val="292929"/>
                </a:solidFill>
                <a:latin typeface="Microsoft Sans Serif"/>
                <a:cs typeface="Microsoft Sans Serif"/>
              </a:rPr>
              <a:t> </a:t>
            </a:r>
            <a:r>
              <a:rPr sz="1800" spc="-30" dirty="0">
                <a:solidFill>
                  <a:srgbClr val="292929"/>
                </a:solidFill>
                <a:latin typeface="Microsoft Sans Serif"/>
                <a:cs typeface="Microsoft Sans Serif"/>
              </a:rPr>
              <a:t>site</a:t>
            </a:r>
            <a:r>
              <a:rPr lang="en-US" sz="1800" spc="-30" dirty="0">
                <a:solidFill>
                  <a:srgbClr val="292929"/>
                </a:solidFill>
                <a:latin typeface="Microsoft Sans Serif"/>
                <a:cs typeface="Microsoft Sans Serif"/>
              </a:rPr>
              <a:t> of flights </a:t>
            </a:r>
            <a:r>
              <a:rPr sz="1800" spc="-30" dirty="0">
                <a:solidFill>
                  <a:srgbClr val="292929"/>
                </a:solidFill>
                <a:latin typeface="Microsoft Sans Serif"/>
                <a:cs typeface="Microsoft Sans Serif"/>
              </a:rPr>
              <a:t>,</a:t>
            </a:r>
            <a:r>
              <a:rPr sz="1800" spc="15" dirty="0">
                <a:solidFill>
                  <a:srgbClr val="292929"/>
                </a:solidFill>
                <a:latin typeface="Microsoft Sans Serif"/>
                <a:cs typeface="Microsoft Sans Serif"/>
              </a:rPr>
              <a:t> </a:t>
            </a:r>
            <a:r>
              <a:rPr sz="1800" spc="-15" dirty="0">
                <a:solidFill>
                  <a:srgbClr val="292929"/>
                </a:solidFill>
                <a:latin typeface="Microsoft Sans Serif"/>
                <a:cs typeface="Microsoft Sans Serif"/>
              </a:rPr>
              <a:t>the</a:t>
            </a:r>
            <a:r>
              <a:rPr sz="1800" spc="-20" dirty="0">
                <a:solidFill>
                  <a:srgbClr val="292929"/>
                </a:solidFill>
                <a:latin typeface="Microsoft Sans Serif"/>
                <a:cs typeface="Microsoft Sans Serif"/>
              </a:rPr>
              <a:t> </a:t>
            </a:r>
            <a:r>
              <a:rPr sz="1800" spc="-80" dirty="0">
                <a:solidFill>
                  <a:srgbClr val="292929"/>
                </a:solidFill>
                <a:latin typeface="Microsoft Sans Serif"/>
                <a:cs typeface="Microsoft Sans Serif"/>
              </a:rPr>
              <a:t>success</a:t>
            </a:r>
            <a:r>
              <a:rPr sz="1800" spc="-70" dirty="0">
                <a:solidFill>
                  <a:srgbClr val="292929"/>
                </a:solidFill>
                <a:latin typeface="Microsoft Sans Serif"/>
                <a:cs typeface="Microsoft Sans Serif"/>
              </a:rPr>
              <a:t> </a:t>
            </a:r>
            <a:r>
              <a:rPr sz="1800" spc="-30" dirty="0">
                <a:solidFill>
                  <a:srgbClr val="292929"/>
                </a:solidFill>
                <a:latin typeface="Microsoft Sans Serif"/>
                <a:cs typeface="Microsoft Sans Serif"/>
              </a:rPr>
              <a:t>rate</a:t>
            </a:r>
            <a:r>
              <a:rPr sz="1800" spc="55" dirty="0">
                <a:solidFill>
                  <a:srgbClr val="292929"/>
                </a:solidFill>
                <a:latin typeface="Microsoft Sans Serif"/>
                <a:cs typeface="Microsoft Sans Serif"/>
              </a:rPr>
              <a:t> </a:t>
            </a:r>
            <a:r>
              <a:rPr sz="1800" spc="-40" dirty="0">
                <a:solidFill>
                  <a:srgbClr val="292929"/>
                </a:solidFill>
                <a:latin typeface="Microsoft Sans Serif"/>
                <a:cs typeface="Microsoft Sans Serif"/>
              </a:rPr>
              <a:t>is</a:t>
            </a:r>
            <a:r>
              <a:rPr sz="1800" spc="15" dirty="0">
                <a:solidFill>
                  <a:srgbClr val="292929"/>
                </a:solidFill>
                <a:latin typeface="Microsoft Sans Serif"/>
                <a:cs typeface="Microsoft Sans Serif"/>
              </a:rPr>
              <a:t> </a:t>
            </a:r>
            <a:r>
              <a:rPr lang="en-US" sz="1800" spc="15" dirty="0">
                <a:solidFill>
                  <a:srgbClr val="292929"/>
                </a:solidFill>
                <a:latin typeface="Microsoft Sans Serif"/>
                <a:cs typeface="Microsoft Sans Serif"/>
              </a:rPr>
              <a:t>perfectly </a:t>
            </a:r>
            <a:r>
              <a:rPr sz="1800" spc="-35" dirty="0">
                <a:solidFill>
                  <a:srgbClr val="292929"/>
                </a:solidFill>
                <a:latin typeface="Microsoft Sans Serif"/>
                <a:cs typeface="Microsoft Sans Serif"/>
              </a:rPr>
              <a:t>increasing.</a:t>
            </a:r>
            <a:endParaRPr sz="1800" dirty="0">
              <a:latin typeface="Microsoft Sans Serif"/>
              <a:cs typeface="Microsoft Sans Serif"/>
            </a:endParaRPr>
          </a:p>
        </p:txBody>
      </p:sp>
      <p:sp>
        <p:nvSpPr>
          <p:cNvPr id="3" name="object 3"/>
          <p:cNvSpPr txBox="1">
            <a:spLocks noGrp="1"/>
          </p:cNvSpPr>
          <p:nvPr>
            <p:ph type="title"/>
          </p:nvPr>
        </p:nvSpPr>
        <p:spPr>
          <a:xfrm>
            <a:off x="849312" y="420624"/>
            <a:ext cx="6025515" cy="586740"/>
          </a:xfrm>
          <a:prstGeom prst="rect">
            <a:avLst/>
          </a:prstGeom>
        </p:spPr>
        <p:txBody>
          <a:bodyPr vert="horz" wrap="square" lIns="0" tIns="16510" rIns="0" bIns="0" rtlCol="0">
            <a:spAutoFit/>
          </a:bodyPr>
          <a:lstStyle/>
          <a:p>
            <a:pPr marL="12700">
              <a:lnSpc>
                <a:spcPct val="100000"/>
              </a:lnSpc>
              <a:spcBef>
                <a:spcPts val="130"/>
              </a:spcBef>
            </a:pPr>
            <a:r>
              <a:rPr dirty="0"/>
              <a:t>Flight</a:t>
            </a:r>
            <a:r>
              <a:rPr spc="150" dirty="0"/>
              <a:t> </a:t>
            </a:r>
            <a:r>
              <a:rPr spc="-95" dirty="0"/>
              <a:t>Number</a:t>
            </a:r>
            <a:r>
              <a:rPr spc="145" dirty="0"/>
              <a:t> </a:t>
            </a:r>
            <a:r>
              <a:rPr spc="-175" dirty="0"/>
              <a:t>vs.</a:t>
            </a:r>
            <a:r>
              <a:rPr spc="204" dirty="0"/>
              <a:t> </a:t>
            </a:r>
            <a:r>
              <a:rPr spc="-145" dirty="0"/>
              <a:t>Launch</a:t>
            </a:r>
            <a:r>
              <a:rPr spc="225" dirty="0"/>
              <a:t> </a:t>
            </a:r>
            <a:r>
              <a:rPr spc="-110" dirty="0"/>
              <a:t>Site</a:t>
            </a:r>
          </a:p>
        </p:txBody>
      </p:sp>
      <p:pic>
        <p:nvPicPr>
          <p:cNvPr id="4" name="object 4"/>
          <p:cNvPicPr/>
          <p:nvPr/>
        </p:nvPicPr>
        <p:blipFill>
          <a:blip r:embed="rId2" cstate="print"/>
          <a:stretch>
            <a:fillRect/>
          </a:stretch>
        </p:blipFill>
        <p:spPr>
          <a:xfrm>
            <a:off x="95250" y="1924050"/>
            <a:ext cx="11811000" cy="2543175"/>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10"/>
              </a:lnSpc>
            </a:pPr>
            <a:fld id="{81D60167-4931-47E6-BA6A-407CBD079E47}" type="slidenum">
              <a:rPr spc="90" dirty="0"/>
              <a:t>19</a:t>
            </a:fld>
            <a:endParaRPr spc="9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38225" y="1965188"/>
            <a:ext cx="2522220" cy="3098165"/>
          </a:xfrm>
          <a:prstGeom prst="rect">
            <a:avLst/>
          </a:prstGeom>
        </p:spPr>
        <p:txBody>
          <a:bodyPr vert="horz" wrap="square" lIns="0" tIns="190500" rIns="0" bIns="0" rtlCol="0">
            <a:spAutoFit/>
          </a:bodyPr>
          <a:lstStyle/>
          <a:p>
            <a:pPr marL="241300" indent="-229235">
              <a:lnSpc>
                <a:spcPct val="100000"/>
              </a:lnSpc>
              <a:spcBef>
                <a:spcPts val="1500"/>
              </a:spcBef>
              <a:buFont typeface="Arial MT"/>
              <a:buChar char="•"/>
              <a:tabLst>
                <a:tab pos="241300" algn="l"/>
                <a:tab pos="241935" algn="l"/>
              </a:tabLst>
            </a:pPr>
            <a:r>
              <a:rPr sz="2150" spc="-80" dirty="0">
                <a:solidFill>
                  <a:srgbClr val="292929"/>
                </a:solidFill>
                <a:latin typeface="Microsoft Sans Serif"/>
                <a:cs typeface="Microsoft Sans Serif"/>
              </a:rPr>
              <a:t>Executive</a:t>
            </a:r>
            <a:r>
              <a:rPr sz="2150" spc="80" dirty="0">
                <a:solidFill>
                  <a:srgbClr val="292929"/>
                </a:solidFill>
                <a:latin typeface="Microsoft Sans Serif"/>
                <a:cs typeface="Microsoft Sans Serif"/>
              </a:rPr>
              <a:t> </a:t>
            </a:r>
            <a:r>
              <a:rPr sz="2150" spc="-105" dirty="0">
                <a:solidFill>
                  <a:srgbClr val="292929"/>
                </a:solidFill>
                <a:latin typeface="Microsoft Sans Serif"/>
                <a:cs typeface="Microsoft Sans Serif"/>
              </a:rPr>
              <a:t>Summary</a:t>
            </a:r>
            <a:endParaRPr sz="2150" dirty="0">
              <a:latin typeface="Microsoft Sans Serif"/>
              <a:cs typeface="Microsoft Sans Serif"/>
            </a:endParaRPr>
          </a:p>
          <a:p>
            <a:pPr marL="241300" indent="-229235">
              <a:lnSpc>
                <a:spcPct val="100000"/>
              </a:lnSpc>
              <a:spcBef>
                <a:spcPts val="1405"/>
              </a:spcBef>
              <a:buFont typeface="Arial MT"/>
              <a:buChar char="•"/>
              <a:tabLst>
                <a:tab pos="241300" algn="l"/>
                <a:tab pos="241935" algn="l"/>
              </a:tabLst>
            </a:pPr>
            <a:r>
              <a:rPr sz="2150" spc="-15" dirty="0">
                <a:solidFill>
                  <a:srgbClr val="292929"/>
                </a:solidFill>
                <a:latin typeface="Microsoft Sans Serif"/>
                <a:cs typeface="Microsoft Sans Serif"/>
              </a:rPr>
              <a:t>Introduction</a:t>
            </a:r>
            <a:endParaRPr sz="2150" dirty="0">
              <a:latin typeface="Microsoft Sans Serif"/>
              <a:cs typeface="Microsoft Sans Serif"/>
            </a:endParaRPr>
          </a:p>
          <a:p>
            <a:pPr marL="241300" indent="-229235">
              <a:lnSpc>
                <a:spcPct val="100000"/>
              </a:lnSpc>
              <a:spcBef>
                <a:spcPts val="1470"/>
              </a:spcBef>
              <a:buFont typeface="Arial MT"/>
              <a:buChar char="•"/>
              <a:tabLst>
                <a:tab pos="241300" algn="l"/>
                <a:tab pos="241935" algn="l"/>
              </a:tabLst>
            </a:pPr>
            <a:r>
              <a:rPr sz="2150" spc="-20" dirty="0">
                <a:solidFill>
                  <a:srgbClr val="292929"/>
                </a:solidFill>
                <a:latin typeface="Microsoft Sans Serif"/>
                <a:cs typeface="Microsoft Sans Serif"/>
              </a:rPr>
              <a:t>Methodology</a:t>
            </a:r>
            <a:endParaRPr sz="2150" dirty="0">
              <a:latin typeface="Microsoft Sans Serif"/>
              <a:cs typeface="Microsoft Sans Serif"/>
            </a:endParaRPr>
          </a:p>
          <a:p>
            <a:pPr marL="241300" indent="-229235">
              <a:lnSpc>
                <a:spcPct val="100000"/>
              </a:lnSpc>
              <a:spcBef>
                <a:spcPts val="1475"/>
              </a:spcBef>
              <a:buFont typeface="Arial MT"/>
              <a:buChar char="•"/>
              <a:tabLst>
                <a:tab pos="241300" algn="l"/>
                <a:tab pos="241935" algn="l"/>
              </a:tabLst>
            </a:pPr>
            <a:r>
              <a:rPr sz="2150" spc="-80" dirty="0">
                <a:solidFill>
                  <a:srgbClr val="292929"/>
                </a:solidFill>
                <a:latin typeface="Microsoft Sans Serif"/>
                <a:cs typeface="Microsoft Sans Serif"/>
              </a:rPr>
              <a:t>Results</a:t>
            </a:r>
            <a:endParaRPr sz="2150" dirty="0">
              <a:latin typeface="Microsoft Sans Serif"/>
              <a:cs typeface="Microsoft Sans Serif"/>
            </a:endParaRPr>
          </a:p>
          <a:p>
            <a:pPr marL="241300" indent="-229235">
              <a:lnSpc>
                <a:spcPct val="100000"/>
              </a:lnSpc>
              <a:spcBef>
                <a:spcPts val="1475"/>
              </a:spcBef>
              <a:buFont typeface="Arial MT"/>
              <a:buChar char="•"/>
              <a:tabLst>
                <a:tab pos="241300" algn="l"/>
                <a:tab pos="241935" algn="l"/>
              </a:tabLst>
            </a:pPr>
            <a:r>
              <a:rPr sz="2150" spc="-65" dirty="0">
                <a:solidFill>
                  <a:srgbClr val="292929"/>
                </a:solidFill>
                <a:latin typeface="Microsoft Sans Serif"/>
                <a:cs typeface="Microsoft Sans Serif"/>
              </a:rPr>
              <a:t>Conclusion</a:t>
            </a:r>
            <a:endParaRPr sz="2150" dirty="0">
              <a:latin typeface="Microsoft Sans Serif"/>
              <a:cs typeface="Microsoft Sans Serif"/>
            </a:endParaRPr>
          </a:p>
          <a:p>
            <a:pPr marL="241300" indent="-229235">
              <a:lnSpc>
                <a:spcPct val="100000"/>
              </a:lnSpc>
              <a:spcBef>
                <a:spcPts val="1480"/>
              </a:spcBef>
              <a:buFont typeface="Arial MT"/>
              <a:buChar char="•"/>
              <a:tabLst>
                <a:tab pos="241300" algn="l"/>
                <a:tab pos="241935" algn="l"/>
              </a:tabLst>
            </a:pPr>
            <a:r>
              <a:rPr sz="2150" spc="-40" dirty="0">
                <a:solidFill>
                  <a:srgbClr val="292929"/>
                </a:solidFill>
                <a:latin typeface="Microsoft Sans Serif"/>
                <a:cs typeface="Microsoft Sans Serif"/>
              </a:rPr>
              <a:t>Appendix</a:t>
            </a:r>
            <a:endParaRPr sz="2150" dirty="0">
              <a:latin typeface="Microsoft Sans Serif"/>
              <a:cs typeface="Microsoft Sans Serif"/>
            </a:endParaRPr>
          </a:p>
        </p:txBody>
      </p:sp>
      <p:sp>
        <p:nvSpPr>
          <p:cNvPr id="4" name="object 4"/>
          <p:cNvSpPr txBox="1"/>
          <p:nvPr/>
        </p:nvSpPr>
        <p:spPr>
          <a:xfrm>
            <a:off x="11214989" y="6113199"/>
            <a:ext cx="197485" cy="252729"/>
          </a:xfrm>
          <a:prstGeom prst="rect">
            <a:avLst/>
          </a:prstGeom>
        </p:spPr>
        <p:txBody>
          <a:bodyPr vert="horz" wrap="square" lIns="0" tIns="0" rIns="0" bIns="0" rtlCol="0">
            <a:spAutoFit/>
          </a:bodyPr>
          <a:lstStyle/>
          <a:p>
            <a:pPr marL="38100">
              <a:lnSpc>
                <a:spcPts val="1810"/>
              </a:lnSpc>
            </a:pPr>
            <a:fld id="{81D60167-4931-47E6-BA6A-407CBD079E47}" type="slidenum">
              <a:rPr sz="1550" spc="90" dirty="0">
                <a:solidFill>
                  <a:srgbClr val="1C7CDB"/>
                </a:solidFill>
                <a:latin typeface="Microsoft Sans Serif"/>
                <a:cs typeface="Microsoft Sans Serif"/>
              </a:rPr>
              <a:t>2</a:t>
            </a:fld>
            <a:endParaRPr sz="1550">
              <a:latin typeface="Microsoft Sans Serif"/>
              <a:cs typeface="Microsoft Sans Serif"/>
            </a:endParaRPr>
          </a:p>
        </p:txBody>
      </p:sp>
      <p:sp>
        <p:nvSpPr>
          <p:cNvPr id="3" name="object 3"/>
          <p:cNvSpPr txBox="1">
            <a:spLocks noGrp="1"/>
          </p:cNvSpPr>
          <p:nvPr>
            <p:ph type="title"/>
          </p:nvPr>
        </p:nvSpPr>
        <p:spPr>
          <a:xfrm>
            <a:off x="849312" y="420369"/>
            <a:ext cx="1460500" cy="586740"/>
          </a:xfrm>
          <a:prstGeom prst="rect">
            <a:avLst/>
          </a:prstGeom>
        </p:spPr>
        <p:txBody>
          <a:bodyPr vert="horz" wrap="square" lIns="0" tIns="16510" rIns="0" bIns="0" rtlCol="0">
            <a:spAutoFit/>
          </a:bodyPr>
          <a:lstStyle/>
          <a:p>
            <a:pPr marL="12700">
              <a:lnSpc>
                <a:spcPct val="100000"/>
              </a:lnSpc>
              <a:spcBef>
                <a:spcPts val="130"/>
              </a:spcBef>
            </a:pPr>
            <a:r>
              <a:rPr lang="en-US" spc="-50" dirty="0"/>
              <a:t>Outline</a:t>
            </a:r>
            <a:endParaRPr spc="-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6305" y="5319966"/>
            <a:ext cx="9821545" cy="836126"/>
          </a:xfrm>
          <a:prstGeom prst="rect">
            <a:avLst/>
          </a:prstGeom>
        </p:spPr>
        <p:txBody>
          <a:bodyPr vert="horz" wrap="square" lIns="0" tIns="27940" rIns="0" bIns="0" rtlCol="0">
            <a:spAutoFit/>
          </a:bodyPr>
          <a:lstStyle/>
          <a:p>
            <a:pPr marL="12700" marR="5080">
              <a:lnSpc>
                <a:spcPts val="2100"/>
              </a:lnSpc>
              <a:spcBef>
                <a:spcPts val="220"/>
              </a:spcBef>
            </a:pPr>
            <a:r>
              <a:rPr lang="en-US" b="0" i="0" dirty="0">
                <a:effectLst/>
                <a:latin typeface="Microsoft Sans Serif" panose="020B0604020202020204" pitchFamily="34" charset="0"/>
                <a:ea typeface="Microsoft Sans Serif" panose="020B0604020202020204" pitchFamily="34" charset="0"/>
                <a:cs typeface="Microsoft Sans Serif" panose="020B0604020202020204" pitchFamily="34" charset="0"/>
              </a:rPr>
              <a:t>The viability of a successful landing can vary depending on the launch site, where a heavier payload might play a crucial role. However, it is essential to note that an excessively heavy payload could lead to a failed landing attempt.</a:t>
            </a:r>
            <a:endParaRPr sz="18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3" name="object 3"/>
          <p:cNvSpPr txBox="1">
            <a:spLocks noGrp="1"/>
          </p:cNvSpPr>
          <p:nvPr>
            <p:ph type="title"/>
          </p:nvPr>
        </p:nvSpPr>
        <p:spPr>
          <a:xfrm>
            <a:off x="849312" y="420369"/>
            <a:ext cx="4740275" cy="586740"/>
          </a:xfrm>
          <a:prstGeom prst="rect">
            <a:avLst/>
          </a:prstGeom>
        </p:spPr>
        <p:txBody>
          <a:bodyPr vert="horz" wrap="square" lIns="0" tIns="16510" rIns="0" bIns="0" rtlCol="0">
            <a:spAutoFit/>
          </a:bodyPr>
          <a:lstStyle/>
          <a:p>
            <a:pPr marL="12700">
              <a:lnSpc>
                <a:spcPct val="100000"/>
              </a:lnSpc>
              <a:spcBef>
                <a:spcPts val="130"/>
              </a:spcBef>
            </a:pPr>
            <a:r>
              <a:rPr spc="-125" dirty="0"/>
              <a:t>Payload</a:t>
            </a:r>
            <a:r>
              <a:rPr spc="150" dirty="0"/>
              <a:t> </a:t>
            </a:r>
            <a:r>
              <a:rPr spc="-175" dirty="0"/>
              <a:t>vs.</a:t>
            </a:r>
            <a:r>
              <a:rPr spc="190" dirty="0"/>
              <a:t> </a:t>
            </a:r>
            <a:r>
              <a:rPr spc="-145" dirty="0"/>
              <a:t>Launch</a:t>
            </a:r>
            <a:r>
              <a:rPr spc="275" dirty="0"/>
              <a:t> </a:t>
            </a:r>
            <a:r>
              <a:rPr spc="-105" dirty="0"/>
              <a:t>Site</a:t>
            </a:r>
          </a:p>
        </p:txBody>
      </p:sp>
      <p:pic>
        <p:nvPicPr>
          <p:cNvPr id="4" name="object 4"/>
          <p:cNvPicPr/>
          <p:nvPr/>
        </p:nvPicPr>
        <p:blipFill>
          <a:blip r:embed="rId2" cstate="print"/>
          <a:stretch>
            <a:fillRect/>
          </a:stretch>
        </p:blipFill>
        <p:spPr>
          <a:xfrm>
            <a:off x="161925" y="1924050"/>
            <a:ext cx="11925300" cy="240030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10"/>
              </a:lnSpc>
            </a:pPr>
            <a:fld id="{81D60167-4931-47E6-BA6A-407CBD079E47}" type="slidenum">
              <a:rPr spc="90" dirty="0"/>
              <a:t>20</a:t>
            </a:fld>
            <a:endParaRPr spc="9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9312" y="5447029"/>
            <a:ext cx="10669905" cy="567690"/>
          </a:xfrm>
          <a:prstGeom prst="rect">
            <a:avLst/>
          </a:prstGeom>
        </p:spPr>
        <p:txBody>
          <a:bodyPr vert="horz" wrap="square" lIns="0" tIns="27940" rIns="0" bIns="0" rtlCol="0">
            <a:spAutoFit/>
          </a:bodyPr>
          <a:lstStyle/>
          <a:p>
            <a:pPr marL="12700" marR="5080">
              <a:lnSpc>
                <a:spcPts val="2100"/>
              </a:lnSpc>
              <a:spcBef>
                <a:spcPts val="220"/>
              </a:spcBef>
            </a:pPr>
            <a:r>
              <a:rPr lang="en-US" b="0" i="0" dirty="0">
                <a:effectLst/>
                <a:latin typeface="Microsoft Sans Serif" panose="020B0604020202020204" pitchFamily="34" charset="0"/>
                <a:ea typeface="Microsoft Sans Serif" panose="020B0604020202020204" pitchFamily="34" charset="0"/>
                <a:cs typeface="Microsoft Sans Serif" panose="020B0604020202020204" pitchFamily="34" charset="0"/>
              </a:rPr>
              <a:t>By examining this plot, we can observe the success rates for various orbit types. Notably, ES-L1, GEO, HEO, and SSO exhibit the highest success rates among the listed orbits.</a:t>
            </a:r>
            <a:endParaRPr sz="18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3" name="object 3"/>
          <p:cNvSpPr txBox="1">
            <a:spLocks noGrp="1"/>
          </p:cNvSpPr>
          <p:nvPr>
            <p:ph type="title"/>
          </p:nvPr>
        </p:nvSpPr>
        <p:spPr>
          <a:xfrm>
            <a:off x="849312" y="420624"/>
            <a:ext cx="5538470" cy="586740"/>
          </a:xfrm>
          <a:prstGeom prst="rect">
            <a:avLst/>
          </a:prstGeom>
        </p:spPr>
        <p:txBody>
          <a:bodyPr vert="horz" wrap="square" lIns="0" tIns="16510" rIns="0" bIns="0" rtlCol="0">
            <a:spAutoFit/>
          </a:bodyPr>
          <a:lstStyle/>
          <a:p>
            <a:pPr marL="12700">
              <a:lnSpc>
                <a:spcPct val="100000"/>
              </a:lnSpc>
              <a:spcBef>
                <a:spcPts val="130"/>
              </a:spcBef>
            </a:pPr>
            <a:r>
              <a:rPr spc="-245" dirty="0"/>
              <a:t>Success</a:t>
            </a:r>
            <a:r>
              <a:rPr spc="260" dirty="0"/>
              <a:t> </a:t>
            </a:r>
            <a:r>
              <a:rPr spc="-200" dirty="0"/>
              <a:t>Rate</a:t>
            </a:r>
            <a:r>
              <a:rPr spc="185" dirty="0"/>
              <a:t> </a:t>
            </a:r>
            <a:r>
              <a:rPr spc="-175" dirty="0"/>
              <a:t>vs.</a:t>
            </a:r>
            <a:r>
              <a:rPr spc="210" dirty="0"/>
              <a:t> </a:t>
            </a:r>
            <a:r>
              <a:rPr spc="10" dirty="0"/>
              <a:t>Orbit</a:t>
            </a:r>
            <a:r>
              <a:rPr spc="155" dirty="0"/>
              <a:t> </a:t>
            </a:r>
            <a:r>
              <a:rPr spc="-165" dirty="0"/>
              <a:t>Type</a:t>
            </a:r>
          </a:p>
        </p:txBody>
      </p:sp>
      <p:pic>
        <p:nvPicPr>
          <p:cNvPr id="4" name="object 4"/>
          <p:cNvPicPr/>
          <p:nvPr/>
        </p:nvPicPr>
        <p:blipFill>
          <a:blip r:embed="rId2" cstate="print"/>
          <a:stretch>
            <a:fillRect/>
          </a:stretch>
        </p:blipFill>
        <p:spPr>
          <a:xfrm>
            <a:off x="3686175" y="1504950"/>
            <a:ext cx="4819650" cy="3476625"/>
          </a:xfrm>
          <a:prstGeom prst="rect">
            <a:avLst/>
          </a:prstGeom>
        </p:spPr>
      </p:pic>
      <p:sp>
        <p:nvSpPr>
          <p:cNvPr id="5" name="object 5"/>
          <p:cNvSpPr txBox="1"/>
          <p:nvPr/>
        </p:nvSpPr>
        <p:spPr>
          <a:xfrm>
            <a:off x="11116691" y="6113199"/>
            <a:ext cx="273050" cy="252729"/>
          </a:xfrm>
          <a:prstGeom prst="rect">
            <a:avLst/>
          </a:prstGeom>
        </p:spPr>
        <p:txBody>
          <a:bodyPr vert="horz" wrap="square" lIns="0" tIns="0" rIns="0" bIns="0" rtlCol="0">
            <a:spAutoFit/>
          </a:bodyPr>
          <a:lstStyle/>
          <a:p>
            <a:pPr marL="12700">
              <a:lnSpc>
                <a:spcPts val="1810"/>
              </a:lnSpc>
            </a:pPr>
            <a:r>
              <a:rPr sz="1550" spc="110" dirty="0">
                <a:solidFill>
                  <a:srgbClr val="1C7CDB"/>
                </a:solidFill>
                <a:latin typeface="Microsoft Sans Serif"/>
                <a:cs typeface="Microsoft Sans Serif"/>
              </a:rPr>
              <a:t>20</a:t>
            </a:r>
            <a:endParaRPr sz="1550">
              <a:latin typeface="Microsoft Sans Serif"/>
              <a:cs typeface="Microsoft Sans Serif"/>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9312" y="4957762"/>
            <a:ext cx="10413365" cy="1398460"/>
          </a:xfrm>
          <a:prstGeom prst="rect">
            <a:avLst/>
          </a:prstGeom>
        </p:spPr>
        <p:txBody>
          <a:bodyPr vert="horz" wrap="square" lIns="0" tIns="13335" rIns="0" bIns="0" rtlCol="0">
            <a:spAutoFit/>
          </a:bodyPr>
          <a:lstStyle/>
          <a:p>
            <a:pPr marL="12700" marR="5080" algn="just">
              <a:lnSpc>
                <a:spcPct val="99700"/>
              </a:lnSpc>
              <a:spcBef>
                <a:spcPts val="105"/>
              </a:spcBef>
            </a:pPr>
            <a:r>
              <a:rPr lang="en-US" b="0" i="0" dirty="0">
                <a:effectLst/>
                <a:latin typeface="Microsoft Sans Serif" panose="020B0604020202020204" pitchFamily="34" charset="0"/>
                <a:ea typeface="Microsoft Sans Serif" panose="020B0604020202020204" pitchFamily="34" charset="0"/>
                <a:cs typeface="Microsoft Sans Serif" panose="020B0604020202020204" pitchFamily="34" charset="0"/>
              </a:rPr>
              <a:t>Upon observation, we find that the success rate tends to rise with the increasing number of flights for the LEO orbit. However, for orbits like GTO, there seems to be no discernible correlation between the success rate and the number of flights. Nevertheless, it is plausible to assume that the high success rates observed in orbits such as SSO or HEO may be attributed to the knowledge gained from previous launches in different orbits, contributing to their successful outcomes.</a:t>
            </a:r>
            <a:endParaRPr sz="18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3" name="object 3"/>
          <p:cNvSpPr txBox="1">
            <a:spLocks noGrp="1"/>
          </p:cNvSpPr>
          <p:nvPr>
            <p:ph type="title"/>
          </p:nvPr>
        </p:nvSpPr>
        <p:spPr>
          <a:xfrm>
            <a:off x="849312" y="420624"/>
            <a:ext cx="5821680" cy="586740"/>
          </a:xfrm>
          <a:prstGeom prst="rect">
            <a:avLst/>
          </a:prstGeom>
        </p:spPr>
        <p:txBody>
          <a:bodyPr vert="horz" wrap="square" lIns="0" tIns="16510" rIns="0" bIns="0" rtlCol="0">
            <a:spAutoFit/>
          </a:bodyPr>
          <a:lstStyle/>
          <a:p>
            <a:pPr marL="12700">
              <a:lnSpc>
                <a:spcPct val="100000"/>
              </a:lnSpc>
              <a:spcBef>
                <a:spcPts val="130"/>
              </a:spcBef>
            </a:pPr>
            <a:r>
              <a:rPr dirty="0"/>
              <a:t>Flight</a:t>
            </a:r>
            <a:r>
              <a:rPr spc="150" dirty="0"/>
              <a:t> </a:t>
            </a:r>
            <a:r>
              <a:rPr spc="-95" dirty="0"/>
              <a:t>Number</a:t>
            </a:r>
            <a:r>
              <a:rPr spc="145" dirty="0"/>
              <a:t> </a:t>
            </a:r>
            <a:r>
              <a:rPr spc="-175" dirty="0"/>
              <a:t>vs.</a:t>
            </a:r>
            <a:r>
              <a:rPr spc="204" dirty="0"/>
              <a:t> </a:t>
            </a:r>
            <a:r>
              <a:rPr spc="10" dirty="0"/>
              <a:t>Orbit</a:t>
            </a:r>
            <a:r>
              <a:rPr spc="155" dirty="0"/>
              <a:t> </a:t>
            </a:r>
            <a:r>
              <a:rPr spc="-165" dirty="0"/>
              <a:t>Type</a:t>
            </a:r>
          </a:p>
        </p:txBody>
      </p:sp>
      <p:pic>
        <p:nvPicPr>
          <p:cNvPr id="4" name="object 4"/>
          <p:cNvPicPr/>
          <p:nvPr/>
        </p:nvPicPr>
        <p:blipFill>
          <a:blip r:embed="rId2" cstate="print"/>
          <a:stretch>
            <a:fillRect/>
          </a:stretch>
        </p:blipFill>
        <p:spPr>
          <a:xfrm>
            <a:off x="228600" y="1990725"/>
            <a:ext cx="11591925" cy="2333625"/>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10"/>
              </a:lnSpc>
            </a:pPr>
            <a:fld id="{81D60167-4931-47E6-BA6A-407CBD079E47}" type="slidenum">
              <a:rPr spc="90" dirty="0"/>
              <a:t>22</a:t>
            </a:fld>
            <a:endParaRPr spc="9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9312" y="4716462"/>
            <a:ext cx="10199370" cy="1112356"/>
          </a:xfrm>
          <a:prstGeom prst="rect">
            <a:avLst/>
          </a:prstGeom>
        </p:spPr>
        <p:txBody>
          <a:bodyPr vert="horz" wrap="square" lIns="0" tIns="15240" rIns="0" bIns="0" rtlCol="0">
            <a:spAutoFit/>
          </a:bodyPr>
          <a:lstStyle/>
          <a:p>
            <a:pPr marL="12700" marR="5080">
              <a:lnSpc>
                <a:spcPct val="99100"/>
              </a:lnSpc>
              <a:spcBef>
                <a:spcPts val="120"/>
              </a:spcBef>
            </a:pPr>
            <a:r>
              <a:rPr lang="en-US" b="0" i="0" dirty="0">
                <a:effectLst/>
                <a:latin typeface="Microsoft Sans Serif" panose="020B0604020202020204" pitchFamily="34" charset="0"/>
                <a:ea typeface="Microsoft Sans Serif" panose="020B0604020202020204" pitchFamily="34" charset="0"/>
                <a:cs typeface="Microsoft Sans Serif" panose="020B0604020202020204" pitchFamily="34" charset="0"/>
              </a:rPr>
              <a:t>The success rate of launches in specific orbits is significantly impacted by the weight of the payloads. In the case of the LEO orbit, heavier payloads tend to enhance the success rate. Conversely, for GTO orbits, reducing the payload weight has been observed to improve the chances of a successful launch.</a:t>
            </a:r>
            <a:endParaRPr sz="18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3" name="object 3"/>
          <p:cNvSpPr txBox="1">
            <a:spLocks noGrp="1"/>
          </p:cNvSpPr>
          <p:nvPr>
            <p:ph type="title"/>
          </p:nvPr>
        </p:nvSpPr>
        <p:spPr>
          <a:xfrm>
            <a:off x="849312" y="420624"/>
            <a:ext cx="4528820" cy="586740"/>
          </a:xfrm>
          <a:prstGeom prst="rect">
            <a:avLst/>
          </a:prstGeom>
        </p:spPr>
        <p:txBody>
          <a:bodyPr vert="horz" wrap="square" lIns="0" tIns="16510" rIns="0" bIns="0" rtlCol="0">
            <a:spAutoFit/>
          </a:bodyPr>
          <a:lstStyle/>
          <a:p>
            <a:pPr marL="12700">
              <a:lnSpc>
                <a:spcPct val="100000"/>
              </a:lnSpc>
              <a:spcBef>
                <a:spcPts val="130"/>
              </a:spcBef>
            </a:pPr>
            <a:r>
              <a:rPr spc="-125" dirty="0"/>
              <a:t>Payload</a:t>
            </a:r>
            <a:r>
              <a:rPr spc="155" dirty="0"/>
              <a:t> </a:t>
            </a:r>
            <a:r>
              <a:rPr spc="-175" dirty="0"/>
              <a:t>vs.</a:t>
            </a:r>
            <a:r>
              <a:rPr spc="200" dirty="0"/>
              <a:t> </a:t>
            </a:r>
            <a:r>
              <a:rPr spc="10" dirty="0"/>
              <a:t>Orbit</a:t>
            </a:r>
            <a:r>
              <a:rPr spc="165" dirty="0"/>
              <a:t> </a:t>
            </a:r>
            <a:r>
              <a:rPr spc="-170" dirty="0"/>
              <a:t>Type</a:t>
            </a:r>
          </a:p>
        </p:txBody>
      </p:sp>
      <p:pic>
        <p:nvPicPr>
          <p:cNvPr id="4" name="object 4"/>
          <p:cNvPicPr/>
          <p:nvPr/>
        </p:nvPicPr>
        <p:blipFill>
          <a:blip r:embed="rId2" cstate="print"/>
          <a:stretch>
            <a:fillRect/>
          </a:stretch>
        </p:blipFill>
        <p:spPr>
          <a:xfrm>
            <a:off x="104775" y="2009775"/>
            <a:ext cx="11991975" cy="2409825"/>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10"/>
              </a:lnSpc>
            </a:pPr>
            <a:fld id="{81D60167-4931-47E6-BA6A-407CBD079E47}" type="slidenum">
              <a:rPr spc="90" dirty="0"/>
              <a:t>23</a:t>
            </a:fld>
            <a:endParaRPr spc="9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9312" y="5072062"/>
            <a:ext cx="7020559" cy="566822"/>
          </a:xfrm>
          <a:prstGeom prst="rect">
            <a:avLst/>
          </a:prstGeom>
        </p:spPr>
        <p:txBody>
          <a:bodyPr vert="horz" wrap="square" lIns="0" tIns="12700" rIns="0" bIns="0" rtlCol="0">
            <a:spAutoFit/>
          </a:bodyPr>
          <a:lstStyle/>
          <a:p>
            <a:pPr marL="12700">
              <a:lnSpc>
                <a:spcPct val="100000"/>
              </a:lnSpc>
              <a:spcBef>
                <a:spcPts val="100"/>
              </a:spcBef>
            </a:pPr>
            <a:r>
              <a:rPr lang="en-US" sz="1800" spc="-80" dirty="0">
                <a:latin typeface="Microsoft Sans Serif"/>
                <a:cs typeface="Microsoft Sans Serif"/>
              </a:rPr>
              <a:t>From the observation </a:t>
            </a:r>
            <a:r>
              <a:rPr lang="en-US" spc="-80" dirty="0">
                <a:latin typeface="Microsoft Sans Serif"/>
                <a:cs typeface="Microsoft Sans Serif"/>
              </a:rPr>
              <a:t>s</a:t>
            </a:r>
            <a:r>
              <a:rPr sz="1800" spc="-80" dirty="0">
                <a:latin typeface="Microsoft Sans Serif"/>
                <a:cs typeface="Microsoft Sans Serif"/>
              </a:rPr>
              <a:t>ince</a:t>
            </a:r>
            <a:r>
              <a:rPr sz="1800" spc="-30" dirty="0">
                <a:latin typeface="Microsoft Sans Serif"/>
                <a:cs typeface="Microsoft Sans Serif"/>
              </a:rPr>
              <a:t> </a:t>
            </a:r>
            <a:r>
              <a:rPr sz="1800" spc="80" dirty="0">
                <a:latin typeface="Microsoft Sans Serif"/>
                <a:cs typeface="Microsoft Sans Serif"/>
              </a:rPr>
              <a:t>2013,</a:t>
            </a:r>
            <a:r>
              <a:rPr sz="1800" spc="-140" dirty="0">
                <a:latin typeface="Microsoft Sans Serif"/>
                <a:cs typeface="Microsoft Sans Serif"/>
              </a:rPr>
              <a:t> </a:t>
            </a:r>
            <a:r>
              <a:rPr sz="1800" spc="-65" dirty="0">
                <a:latin typeface="Microsoft Sans Serif"/>
                <a:cs typeface="Microsoft Sans Serif"/>
              </a:rPr>
              <a:t>we</a:t>
            </a:r>
            <a:r>
              <a:rPr sz="1800" spc="50" dirty="0">
                <a:latin typeface="Microsoft Sans Serif"/>
                <a:cs typeface="Microsoft Sans Serif"/>
              </a:rPr>
              <a:t> </a:t>
            </a:r>
            <a:r>
              <a:rPr sz="1800" spc="-75" dirty="0">
                <a:latin typeface="Microsoft Sans Serif"/>
                <a:cs typeface="Microsoft Sans Serif"/>
              </a:rPr>
              <a:t>can</a:t>
            </a:r>
            <a:r>
              <a:rPr sz="1800" spc="70" dirty="0">
                <a:latin typeface="Microsoft Sans Serif"/>
                <a:cs typeface="Microsoft Sans Serif"/>
              </a:rPr>
              <a:t> </a:t>
            </a:r>
            <a:r>
              <a:rPr sz="1800" spc="-95" dirty="0">
                <a:latin typeface="Microsoft Sans Serif"/>
                <a:cs typeface="Microsoft Sans Serif"/>
              </a:rPr>
              <a:t>see</a:t>
            </a:r>
            <a:r>
              <a:rPr sz="1800" spc="-25" dirty="0">
                <a:latin typeface="Microsoft Sans Serif"/>
                <a:cs typeface="Microsoft Sans Serif"/>
              </a:rPr>
              <a:t> </a:t>
            </a:r>
            <a:r>
              <a:rPr sz="1800" spc="-75" dirty="0">
                <a:latin typeface="Microsoft Sans Serif"/>
                <a:cs typeface="Microsoft Sans Serif"/>
              </a:rPr>
              <a:t>an</a:t>
            </a:r>
            <a:r>
              <a:rPr sz="1800" spc="65" dirty="0">
                <a:latin typeface="Microsoft Sans Serif"/>
                <a:cs typeface="Microsoft Sans Serif"/>
              </a:rPr>
              <a:t> </a:t>
            </a:r>
            <a:r>
              <a:rPr sz="1800" spc="-60" dirty="0">
                <a:latin typeface="Microsoft Sans Serif"/>
                <a:cs typeface="Microsoft Sans Serif"/>
              </a:rPr>
              <a:t>increase</a:t>
            </a:r>
            <a:r>
              <a:rPr sz="1800" spc="-25" dirty="0">
                <a:latin typeface="Microsoft Sans Serif"/>
                <a:cs typeface="Microsoft Sans Serif"/>
              </a:rPr>
              <a:t> </a:t>
            </a:r>
            <a:r>
              <a:rPr sz="1800" spc="-5" dirty="0">
                <a:latin typeface="Microsoft Sans Serif"/>
                <a:cs typeface="Microsoft Sans Serif"/>
              </a:rPr>
              <a:t>in </a:t>
            </a:r>
            <a:r>
              <a:rPr sz="1800" spc="-15" dirty="0">
                <a:latin typeface="Microsoft Sans Serif"/>
                <a:cs typeface="Microsoft Sans Serif"/>
              </a:rPr>
              <a:t>the</a:t>
            </a:r>
            <a:r>
              <a:rPr sz="1800" spc="55" dirty="0">
                <a:latin typeface="Microsoft Sans Serif"/>
                <a:cs typeface="Microsoft Sans Serif"/>
              </a:rPr>
              <a:t> </a:t>
            </a:r>
            <a:r>
              <a:rPr sz="1800" spc="-95" dirty="0">
                <a:latin typeface="Microsoft Sans Serif"/>
                <a:cs typeface="Microsoft Sans Serif"/>
              </a:rPr>
              <a:t>Space</a:t>
            </a:r>
            <a:r>
              <a:rPr sz="1800" spc="-30" dirty="0">
                <a:latin typeface="Microsoft Sans Serif"/>
                <a:cs typeface="Microsoft Sans Serif"/>
              </a:rPr>
              <a:t> </a:t>
            </a:r>
            <a:r>
              <a:rPr sz="1800" spc="-170" dirty="0">
                <a:latin typeface="Microsoft Sans Serif"/>
                <a:cs typeface="Microsoft Sans Serif"/>
              </a:rPr>
              <a:t>X</a:t>
            </a:r>
            <a:r>
              <a:rPr sz="1800" spc="70" dirty="0">
                <a:latin typeface="Microsoft Sans Serif"/>
                <a:cs typeface="Microsoft Sans Serif"/>
              </a:rPr>
              <a:t> </a:t>
            </a:r>
            <a:r>
              <a:rPr sz="1800" spc="-65" dirty="0">
                <a:latin typeface="Microsoft Sans Serif"/>
                <a:cs typeface="Microsoft Sans Serif"/>
              </a:rPr>
              <a:t>Rocket</a:t>
            </a:r>
            <a:r>
              <a:rPr sz="1800" spc="-5" dirty="0">
                <a:latin typeface="Microsoft Sans Serif"/>
                <a:cs typeface="Microsoft Sans Serif"/>
              </a:rPr>
              <a:t> </a:t>
            </a:r>
            <a:r>
              <a:rPr sz="1800" spc="-80" dirty="0">
                <a:latin typeface="Microsoft Sans Serif"/>
                <a:cs typeface="Microsoft Sans Serif"/>
              </a:rPr>
              <a:t>success</a:t>
            </a:r>
            <a:r>
              <a:rPr sz="1800" spc="-145" dirty="0">
                <a:latin typeface="Microsoft Sans Serif"/>
                <a:cs typeface="Microsoft Sans Serif"/>
              </a:rPr>
              <a:t> </a:t>
            </a:r>
            <a:r>
              <a:rPr sz="1800" spc="-40" dirty="0">
                <a:latin typeface="Microsoft Sans Serif"/>
                <a:cs typeface="Microsoft Sans Serif"/>
              </a:rPr>
              <a:t>rate</a:t>
            </a:r>
            <a:r>
              <a:rPr lang="en-US" sz="1800" spc="-40" dirty="0">
                <a:latin typeface="Microsoft Sans Serif"/>
                <a:cs typeface="Microsoft Sans Serif"/>
              </a:rPr>
              <a:t> gradually</a:t>
            </a:r>
            <a:r>
              <a:rPr sz="1800" spc="-40" dirty="0">
                <a:latin typeface="Microsoft Sans Serif"/>
                <a:cs typeface="Microsoft Sans Serif"/>
              </a:rPr>
              <a:t>.</a:t>
            </a:r>
            <a:endParaRPr sz="1800" dirty="0">
              <a:latin typeface="Microsoft Sans Serif"/>
              <a:cs typeface="Microsoft Sans Serif"/>
            </a:endParaRPr>
          </a:p>
        </p:txBody>
      </p:sp>
      <p:sp>
        <p:nvSpPr>
          <p:cNvPr id="3" name="object 3"/>
          <p:cNvSpPr txBox="1">
            <a:spLocks noGrp="1"/>
          </p:cNvSpPr>
          <p:nvPr>
            <p:ph type="title"/>
          </p:nvPr>
        </p:nvSpPr>
        <p:spPr>
          <a:xfrm>
            <a:off x="849312" y="420369"/>
            <a:ext cx="5808345" cy="586740"/>
          </a:xfrm>
          <a:prstGeom prst="rect">
            <a:avLst/>
          </a:prstGeom>
        </p:spPr>
        <p:txBody>
          <a:bodyPr vert="horz" wrap="square" lIns="0" tIns="16510" rIns="0" bIns="0" rtlCol="0">
            <a:spAutoFit/>
          </a:bodyPr>
          <a:lstStyle/>
          <a:p>
            <a:pPr marL="12700">
              <a:lnSpc>
                <a:spcPct val="100000"/>
              </a:lnSpc>
              <a:spcBef>
                <a:spcPts val="130"/>
              </a:spcBef>
            </a:pPr>
            <a:r>
              <a:rPr spc="-145" dirty="0"/>
              <a:t>Launch</a:t>
            </a:r>
            <a:r>
              <a:rPr spc="204" dirty="0"/>
              <a:t> </a:t>
            </a:r>
            <a:r>
              <a:rPr spc="-245" dirty="0"/>
              <a:t>Success</a:t>
            </a:r>
            <a:r>
              <a:rPr spc="325" dirty="0"/>
              <a:t> </a:t>
            </a:r>
            <a:r>
              <a:rPr spc="-125" dirty="0"/>
              <a:t>Yearly</a:t>
            </a:r>
            <a:r>
              <a:rPr spc="100" dirty="0"/>
              <a:t> </a:t>
            </a:r>
            <a:r>
              <a:rPr spc="-100" dirty="0"/>
              <a:t>Trend</a:t>
            </a:r>
          </a:p>
        </p:txBody>
      </p:sp>
      <p:pic>
        <p:nvPicPr>
          <p:cNvPr id="4" name="object 4"/>
          <p:cNvPicPr/>
          <p:nvPr/>
        </p:nvPicPr>
        <p:blipFill>
          <a:blip r:embed="rId2" cstate="print"/>
          <a:stretch>
            <a:fillRect/>
          </a:stretch>
        </p:blipFill>
        <p:spPr>
          <a:xfrm>
            <a:off x="3562350" y="1428750"/>
            <a:ext cx="4924425" cy="356235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10"/>
              </a:lnSpc>
            </a:pPr>
            <a:fld id="{81D60167-4931-47E6-BA6A-407CBD079E47}" type="slidenum">
              <a:rPr spc="90" dirty="0"/>
              <a:t>24</a:t>
            </a:fld>
            <a:endParaRPr spc="9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9312" y="420369"/>
            <a:ext cx="4481195" cy="586740"/>
          </a:xfrm>
          <a:prstGeom prst="rect">
            <a:avLst/>
          </a:prstGeom>
        </p:spPr>
        <p:txBody>
          <a:bodyPr vert="horz" wrap="square" lIns="0" tIns="16510" rIns="0" bIns="0" rtlCol="0">
            <a:spAutoFit/>
          </a:bodyPr>
          <a:lstStyle/>
          <a:p>
            <a:pPr marL="12700">
              <a:lnSpc>
                <a:spcPct val="100000"/>
              </a:lnSpc>
              <a:spcBef>
                <a:spcPts val="130"/>
              </a:spcBef>
            </a:pPr>
            <a:r>
              <a:rPr spc="-5" dirty="0"/>
              <a:t>All</a:t>
            </a:r>
            <a:r>
              <a:rPr spc="75" dirty="0"/>
              <a:t> </a:t>
            </a:r>
            <a:r>
              <a:rPr spc="-145" dirty="0"/>
              <a:t>Launch</a:t>
            </a:r>
            <a:r>
              <a:rPr spc="280" dirty="0"/>
              <a:t> </a:t>
            </a:r>
            <a:r>
              <a:rPr spc="-105" dirty="0"/>
              <a:t>Site</a:t>
            </a:r>
            <a:r>
              <a:rPr spc="95" dirty="0"/>
              <a:t> </a:t>
            </a:r>
            <a:r>
              <a:rPr spc="-210" dirty="0"/>
              <a:t>Names</a:t>
            </a:r>
          </a:p>
        </p:txBody>
      </p:sp>
      <p:pic>
        <p:nvPicPr>
          <p:cNvPr id="3" name="object 3"/>
          <p:cNvPicPr/>
          <p:nvPr/>
        </p:nvPicPr>
        <p:blipFill>
          <a:blip r:embed="rId2" cstate="print"/>
          <a:stretch>
            <a:fillRect/>
          </a:stretch>
        </p:blipFill>
        <p:spPr>
          <a:xfrm>
            <a:off x="771525" y="2505075"/>
            <a:ext cx="4419600" cy="276225"/>
          </a:xfrm>
          <a:prstGeom prst="rect">
            <a:avLst/>
          </a:prstGeom>
        </p:spPr>
      </p:pic>
      <p:sp>
        <p:nvSpPr>
          <p:cNvPr id="4" name="object 4"/>
          <p:cNvSpPr txBox="1"/>
          <p:nvPr/>
        </p:nvSpPr>
        <p:spPr>
          <a:xfrm>
            <a:off x="850900" y="1683067"/>
            <a:ext cx="1082675" cy="300355"/>
          </a:xfrm>
          <a:prstGeom prst="rect">
            <a:avLst/>
          </a:prstGeom>
        </p:spPr>
        <p:txBody>
          <a:bodyPr vert="horz" wrap="square" lIns="0" tIns="12700" rIns="0" bIns="0" rtlCol="0">
            <a:spAutoFit/>
          </a:bodyPr>
          <a:lstStyle/>
          <a:p>
            <a:pPr marL="12700">
              <a:lnSpc>
                <a:spcPct val="100000"/>
              </a:lnSpc>
              <a:spcBef>
                <a:spcPts val="100"/>
              </a:spcBef>
            </a:pPr>
            <a:r>
              <a:rPr sz="1800" b="1" spc="-155" dirty="0">
                <a:latin typeface="Arial"/>
                <a:cs typeface="Arial"/>
              </a:rPr>
              <a:t>S</a:t>
            </a:r>
            <a:r>
              <a:rPr sz="1800" b="1" spc="-55" dirty="0">
                <a:latin typeface="Arial"/>
                <a:cs typeface="Arial"/>
              </a:rPr>
              <a:t>Q</a:t>
            </a:r>
            <a:r>
              <a:rPr sz="1800" b="1" spc="-185" dirty="0">
                <a:latin typeface="Arial"/>
                <a:cs typeface="Arial"/>
              </a:rPr>
              <a:t>L</a:t>
            </a:r>
            <a:r>
              <a:rPr sz="1800" b="1" spc="-145" dirty="0">
                <a:latin typeface="Arial"/>
                <a:cs typeface="Arial"/>
              </a:rPr>
              <a:t> </a:t>
            </a:r>
            <a:r>
              <a:rPr sz="1800" b="1" spc="-55" dirty="0">
                <a:latin typeface="Arial"/>
                <a:cs typeface="Arial"/>
              </a:rPr>
              <a:t>Q</a:t>
            </a:r>
            <a:r>
              <a:rPr sz="1800" b="1" spc="-130" dirty="0">
                <a:latin typeface="Arial"/>
                <a:cs typeface="Arial"/>
              </a:rPr>
              <a:t>u</a:t>
            </a:r>
            <a:r>
              <a:rPr sz="1800" b="1" spc="-110" dirty="0">
                <a:latin typeface="Arial"/>
                <a:cs typeface="Arial"/>
              </a:rPr>
              <a:t>e</a:t>
            </a:r>
            <a:r>
              <a:rPr sz="1800" b="1" spc="-100" dirty="0">
                <a:latin typeface="Arial"/>
                <a:cs typeface="Arial"/>
              </a:rPr>
              <a:t>r</a:t>
            </a:r>
            <a:r>
              <a:rPr sz="1800" b="1" spc="-180" dirty="0">
                <a:latin typeface="Arial"/>
                <a:cs typeface="Arial"/>
              </a:rPr>
              <a:t>y</a:t>
            </a:r>
            <a:endParaRPr sz="1800">
              <a:latin typeface="Arial"/>
              <a:cs typeface="Arial"/>
            </a:endParaRPr>
          </a:p>
        </p:txBody>
      </p:sp>
      <p:pic>
        <p:nvPicPr>
          <p:cNvPr id="5" name="object 5"/>
          <p:cNvPicPr/>
          <p:nvPr/>
        </p:nvPicPr>
        <p:blipFill>
          <a:blip r:embed="rId3" cstate="print"/>
          <a:stretch>
            <a:fillRect/>
          </a:stretch>
        </p:blipFill>
        <p:spPr>
          <a:xfrm>
            <a:off x="8239125" y="2133600"/>
            <a:ext cx="962025" cy="1228725"/>
          </a:xfrm>
          <a:prstGeom prst="rect">
            <a:avLst/>
          </a:prstGeom>
        </p:spPr>
      </p:pic>
      <p:sp>
        <p:nvSpPr>
          <p:cNvPr id="6" name="object 6"/>
          <p:cNvSpPr txBox="1"/>
          <p:nvPr/>
        </p:nvSpPr>
        <p:spPr>
          <a:xfrm>
            <a:off x="6475095" y="1683067"/>
            <a:ext cx="715645" cy="300355"/>
          </a:xfrm>
          <a:prstGeom prst="rect">
            <a:avLst/>
          </a:prstGeom>
        </p:spPr>
        <p:txBody>
          <a:bodyPr vert="horz" wrap="square" lIns="0" tIns="12700" rIns="0" bIns="0" rtlCol="0">
            <a:spAutoFit/>
          </a:bodyPr>
          <a:lstStyle/>
          <a:p>
            <a:pPr marL="12700">
              <a:lnSpc>
                <a:spcPct val="100000"/>
              </a:lnSpc>
              <a:spcBef>
                <a:spcPts val="100"/>
              </a:spcBef>
            </a:pPr>
            <a:r>
              <a:rPr sz="1800" b="1" spc="-254" dirty="0">
                <a:latin typeface="Arial"/>
                <a:cs typeface="Arial"/>
              </a:rPr>
              <a:t>R</a:t>
            </a:r>
            <a:r>
              <a:rPr sz="1800" b="1" spc="-160" dirty="0">
                <a:latin typeface="Arial"/>
                <a:cs typeface="Arial"/>
              </a:rPr>
              <a:t>e</a:t>
            </a:r>
            <a:r>
              <a:rPr sz="1800" b="1" spc="-130" dirty="0">
                <a:latin typeface="Arial"/>
                <a:cs typeface="Arial"/>
              </a:rPr>
              <a:t>s</a:t>
            </a:r>
            <a:r>
              <a:rPr sz="1800" b="1" spc="-204" dirty="0">
                <a:latin typeface="Arial"/>
                <a:cs typeface="Arial"/>
              </a:rPr>
              <a:t>u</a:t>
            </a:r>
            <a:r>
              <a:rPr sz="1800" b="1" spc="-55" dirty="0">
                <a:latin typeface="Arial"/>
                <a:cs typeface="Arial"/>
              </a:rPr>
              <a:t>l</a:t>
            </a:r>
            <a:r>
              <a:rPr sz="1800" b="1" spc="-80" dirty="0">
                <a:latin typeface="Arial"/>
                <a:cs typeface="Arial"/>
              </a:rPr>
              <a:t>t</a:t>
            </a:r>
            <a:r>
              <a:rPr sz="1800" b="1" spc="-215" dirty="0">
                <a:latin typeface="Arial"/>
                <a:cs typeface="Arial"/>
              </a:rPr>
              <a:t>s</a:t>
            </a:r>
            <a:endParaRPr sz="1800">
              <a:latin typeface="Arial"/>
              <a:cs typeface="Arial"/>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810"/>
              </a:lnSpc>
            </a:pPr>
            <a:fld id="{81D60167-4931-47E6-BA6A-407CBD079E47}" type="slidenum">
              <a:rPr spc="90" dirty="0"/>
              <a:t>25</a:t>
            </a:fld>
            <a:endParaRPr spc="90" dirty="0"/>
          </a:p>
        </p:txBody>
      </p:sp>
      <p:sp>
        <p:nvSpPr>
          <p:cNvPr id="7" name="object 7"/>
          <p:cNvSpPr txBox="1"/>
          <p:nvPr/>
        </p:nvSpPr>
        <p:spPr>
          <a:xfrm>
            <a:off x="850900" y="3752913"/>
            <a:ext cx="4955540" cy="1482457"/>
          </a:xfrm>
          <a:prstGeom prst="rect">
            <a:avLst/>
          </a:prstGeom>
        </p:spPr>
        <p:txBody>
          <a:bodyPr vert="horz" wrap="square" lIns="0" tIns="12700" rIns="0" bIns="0" rtlCol="0">
            <a:spAutoFit/>
          </a:bodyPr>
          <a:lstStyle/>
          <a:p>
            <a:pPr marL="12700">
              <a:lnSpc>
                <a:spcPct val="100000"/>
              </a:lnSpc>
              <a:spcBef>
                <a:spcPts val="100"/>
              </a:spcBef>
            </a:pPr>
            <a:r>
              <a:rPr sz="1800" b="1" spc="-114" dirty="0">
                <a:latin typeface="Arial"/>
                <a:cs typeface="Arial"/>
              </a:rPr>
              <a:t>Explanation</a:t>
            </a:r>
            <a:endParaRPr sz="1800" dirty="0">
              <a:latin typeface="Arial"/>
              <a:cs typeface="Arial"/>
            </a:endParaRPr>
          </a:p>
          <a:p>
            <a:pPr>
              <a:lnSpc>
                <a:spcPct val="100000"/>
              </a:lnSpc>
              <a:spcBef>
                <a:spcPts val="40"/>
              </a:spcBef>
            </a:pPr>
            <a:endParaRPr sz="2500" dirty="0">
              <a:latin typeface="Arial"/>
              <a:cs typeface="Arial"/>
            </a:endParaRPr>
          </a:p>
          <a:p>
            <a:pPr marL="12700" marR="5080">
              <a:lnSpc>
                <a:spcPts val="2100"/>
              </a:lnSpc>
              <a:spcBef>
                <a:spcPts val="5"/>
              </a:spcBef>
            </a:pPr>
            <a:r>
              <a:rPr lang="en-US" b="0" i="0" dirty="0">
                <a:effectLst/>
                <a:latin typeface="Microsoft Sans Serif" panose="020B0604020202020204" pitchFamily="34" charset="0"/>
                <a:ea typeface="Microsoft Sans Serif" panose="020B0604020202020204" pitchFamily="34" charset="0"/>
                <a:cs typeface="Microsoft Sans Serif" panose="020B0604020202020204" pitchFamily="34" charset="0"/>
              </a:rPr>
              <a:t>By utilizing the DISTINCT keyword in the query, duplicate LAUNCH_SITE entries can be effectively eliminated.</a:t>
            </a:r>
            <a:endParaRPr sz="18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9312" y="420369"/>
            <a:ext cx="7261859" cy="586740"/>
          </a:xfrm>
          <a:prstGeom prst="rect">
            <a:avLst/>
          </a:prstGeom>
        </p:spPr>
        <p:txBody>
          <a:bodyPr vert="horz" wrap="square" lIns="0" tIns="16510" rIns="0" bIns="0" rtlCol="0">
            <a:spAutoFit/>
          </a:bodyPr>
          <a:lstStyle/>
          <a:p>
            <a:pPr marL="12700">
              <a:lnSpc>
                <a:spcPct val="100000"/>
              </a:lnSpc>
              <a:spcBef>
                <a:spcPts val="130"/>
              </a:spcBef>
            </a:pPr>
            <a:r>
              <a:rPr spc="-145" dirty="0"/>
              <a:t>Launch</a:t>
            </a:r>
            <a:r>
              <a:rPr spc="210" dirty="0"/>
              <a:t> </a:t>
            </a:r>
            <a:r>
              <a:rPr spc="-105" dirty="0"/>
              <a:t>Site</a:t>
            </a:r>
            <a:r>
              <a:rPr spc="175" dirty="0"/>
              <a:t> </a:t>
            </a:r>
            <a:r>
              <a:rPr spc="-210" dirty="0"/>
              <a:t>Names</a:t>
            </a:r>
            <a:r>
              <a:rPr spc="185" dirty="0"/>
              <a:t> </a:t>
            </a:r>
            <a:r>
              <a:rPr spc="-60" dirty="0"/>
              <a:t>Begin</a:t>
            </a:r>
            <a:r>
              <a:rPr spc="70" dirty="0"/>
              <a:t> </a:t>
            </a:r>
            <a:r>
              <a:rPr spc="20" dirty="0"/>
              <a:t>with</a:t>
            </a:r>
            <a:r>
              <a:rPr spc="140" dirty="0"/>
              <a:t> </a:t>
            </a:r>
            <a:r>
              <a:rPr spc="-215" dirty="0"/>
              <a:t>'CCA'</a:t>
            </a:r>
          </a:p>
        </p:txBody>
      </p:sp>
      <p:sp>
        <p:nvSpPr>
          <p:cNvPr id="3" name="object 3"/>
          <p:cNvSpPr txBox="1"/>
          <p:nvPr/>
        </p:nvSpPr>
        <p:spPr>
          <a:xfrm>
            <a:off x="6475095" y="1683067"/>
            <a:ext cx="715645" cy="300355"/>
          </a:xfrm>
          <a:prstGeom prst="rect">
            <a:avLst/>
          </a:prstGeom>
        </p:spPr>
        <p:txBody>
          <a:bodyPr vert="horz" wrap="square" lIns="0" tIns="12700" rIns="0" bIns="0" rtlCol="0">
            <a:spAutoFit/>
          </a:bodyPr>
          <a:lstStyle/>
          <a:p>
            <a:pPr marL="12700">
              <a:lnSpc>
                <a:spcPct val="100000"/>
              </a:lnSpc>
              <a:spcBef>
                <a:spcPts val="100"/>
              </a:spcBef>
            </a:pPr>
            <a:r>
              <a:rPr sz="1800" b="1" spc="-254" dirty="0">
                <a:latin typeface="Arial"/>
                <a:cs typeface="Arial"/>
              </a:rPr>
              <a:t>R</a:t>
            </a:r>
            <a:r>
              <a:rPr sz="1800" b="1" spc="-160" dirty="0">
                <a:latin typeface="Arial"/>
                <a:cs typeface="Arial"/>
              </a:rPr>
              <a:t>e</a:t>
            </a:r>
            <a:r>
              <a:rPr sz="1800" b="1" spc="-130" dirty="0">
                <a:latin typeface="Arial"/>
                <a:cs typeface="Arial"/>
              </a:rPr>
              <a:t>s</a:t>
            </a:r>
            <a:r>
              <a:rPr sz="1800" b="1" spc="-204" dirty="0">
                <a:latin typeface="Arial"/>
                <a:cs typeface="Arial"/>
              </a:rPr>
              <a:t>u</a:t>
            </a:r>
            <a:r>
              <a:rPr sz="1800" b="1" spc="-55" dirty="0">
                <a:latin typeface="Arial"/>
                <a:cs typeface="Arial"/>
              </a:rPr>
              <a:t>l</a:t>
            </a:r>
            <a:r>
              <a:rPr sz="1800" b="1" spc="-80" dirty="0">
                <a:latin typeface="Arial"/>
                <a:cs typeface="Arial"/>
              </a:rPr>
              <a:t>t</a:t>
            </a:r>
            <a:r>
              <a:rPr sz="1800" b="1" spc="-215" dirty="0">
                <a:latin typeface="Arial"/>
                <a:cs typeface="Arial"/>
              </a:rPr>
              <a:t>s</a:t>
            </a:r>
            <a:endParaRPr sz="1800">
              <a:latin typeface="Arial"/>
              <a:cs typeface="Arial"/>
            </a:endParaRPr>
          </a:p>
        </p:txBody>
      </p:sp>
      <p:sp>
        <p:nvSpPr>
          <p:cNvPr id="4" name="object 4"/>
          <p:cNvSpPr txBox="1"/>
          <p:nvPr/>
        </p:nvSpPr>
        <p:spPr>
          <a:xfrm>
            <a:off x="850900" y="1683067"/>
            <a:ext cx="1082675" cy="300355"/>
          </a:xfrm>
          <a:prstGeom prst="rect">
            <a:avLst/>
          </a:prstGeom>
        </p:spPr>
        <p:txBody>
          <a:bodyPr vert="horz" wrap="square" lIns="0" tIns="12700" rIns="0" bIns="0" rtlCol="0">
            <a:spAutoFit/>
          </a:bodyPr>
          <a:lstStyle/>
          <a:p>
            <a:pPr marL="12700">
              <a:lnSpc>
                <a:spcPct val="100000"/>
              </a:lnSpc>
              <a:spcBef>
                <a:spcPts val="100"/>
              </a:spcBef>
            </a:pPr>
            <a:r>
              <a:rPr sz="1800" b="1" spc="-155" dirty="0">
                <a:latin typeface="Arial"/>
                <a:cs typeface="Arial"/>
              </a:rPr>
              <a:t>S</a:t>
            </a:r>
            <a:r>
              <a:rPr sz="1800" b="1" spc="-55" dirty="0">
                <a:latin typeface="Arial"/>
                <a:cs typeface="Arial"/>
              </a:rPr>
              <a:t>Q</a:t>
            </a:r>
            <a:r>
              <a:rPr sz="1800" b="1" spc="-185" dirty="0">
                <a:latin typeface="Arial"/>
                <a:cs typeface="Arial"/>
              </a:rPr>
              <a:t>L</a:t>
            </a:r>
            <a:r>
              <a:rPr sz="1800" b="1" spc="-145" dirty="0">
                <a:latin typeface="Arial"/>
                <a:cs typeface="Arial"/>
              </a:rPr>
              <a:t> </a:t>
            </a:r>
            <a:r>
              <a:rPr sz="1800" b="1" spc="-55" dirty="0">
                <a:latin typeface="Arial"/>
                <a:cs typeface="Arial"/>
              </a:rPr>
              <a:t>Q</a:t>
            </a:r>
            <a:r>
              <a:rPr sz="1800" b="1" spc="-130" dirty="0">
                <a:latin typeface="Arial"/>
                <a:cs typeface="Arial"/>
              </a:rPr>
              <a:t>u</a:t>
            </a:r>
            <a:r>
              <a:rPr sz="1800" b="1" spc="-110" dirty="0">
                <a:latin typeface="Arial"/>
                <a:cs typeface="Arial"/>
              </a:rPr>
              <a:t>e</a:t>
            </a:r>
            <a:r>
              <a:rPr sz="1800" b="1" spc="-100" dirty="0">
                <a:latin typeface="Arial"/>
                <a:cs typeface="Arial"/>
              </a:rPr>
              <a:t>r</a:t>
            </a:r>
            <a:r>
              <a:rPr sz="1800" b="1" spc="-180" dirty="0">
                <a:latin typeface="Arial"/>
                <a:cs typeface="Arial"/>
              </a:rPr>
              <a:t>y</a:t>
            </a:r>
            <a:endParaRPr sz="1800">
              <a:latin typeface="Arial"/>
              <a:cs typeface="Arial"/>
            </a:endParaRPr>
          </a:p>
        </p:txBody>
      </p:sp>
      <p:sp>
        <p:nvSpPr>
          <p:cNvPr id="5" name="object 5"/>
          <p:cNvSpPr txBox="1"/>
          <p:nvPr/>
        </p:nvSpPr>
        <p:spPr>
          <a:xfrm>
            <a:off x="850900" y="3752913"/>
            <a:ext cx="1165225" cy="300355"/>
          </a:xfrm>
          <a:prstGeom prst="rect">
            <a:avLst/>
          </a:prstGeom>
        </p:spPr>
        <p:txBody>
          <a:bodyPr vert="horz" wrap="square" lIns="0" tIns="12700" rIns="0" bIns="0" rtlCol="0">
            <a:spAutoFit/>
          </a:bodyPr>
          <a:lstStyle/>
          <a:p>
            <a:pPr marL="12700">
              <a:lnSpc>
                <a:spcPct val="100000"/>
              </a:lnSpc>
              <a:spcBef>
                <a:spcPts val="100"/>
              </a:spcBef>
            </a:pPr>
            <a:r>
              <a:rPr sz="1800" b="1" spc="-155" dirty="0">
                <a:latin typeface="Arial"/>
                <a:cs typeface="Arial"/>
              </a:rPr>
              <a:t>E</a:t>
            </a:r>
            <a:r>
              <a:rPr sz="1800" b="1" spc="-180" dirty="0">
                <a:latin typeface="Arial"/>
                <a:cs typeface="Arial"/>
              </a:rPr>
              <a:t>x</a:t>
            </a:r>
            <a:r>
              <a:rPr sz="1800" b="1" spc="-55" dirty="0">
                <a:latin typeface="Arial"/>
                <a:cs typeface="Arial"/>
              </a:rPr>
              <a:t>pl</a:t>
            </a:r>
            <a:r>
              <a:rPr sz="1800" b="1" spc="-180" dirty="0">
                <a:latin typeface="Arial"/>
                <a:cs typeface="Arial"/>
              </a:rPr>
              <a:t>a</a:t>
            </a:r>
            <a:r>
              <a:rPr sz="1800" b="1" spc="-130" dirty="0">
                <a:latin typeface="Arial"/>
                <a:cs typeface="Arial"/>
              </a:rPr>
              <a:t>n</a:t>
            </a:r>
            <a:r>
              <a:rPr sz="1800" b="1" spc="-180" dirty="0">
                <a:latin typeface="Arial"/>
                <a:cs typeface="Arial"/>
              </a:rPr>
              <a:t>a</a:t>
            </a:r>
            <a:r>
              <a:rPr sz="1800" b="1" spc="-5" dirty="0">
                <a:latin typeface="Arial"/>
                <a:cs typeface="Arial"/>
              </a:rPr>
              <a:t>t</a:t>
            </a:r>
            <a:r>
              <a:rPr sz="1800" b="1" spc="-55" dirty="0">
                <a:latin typeface="Arial"/>
                <a:cs typeface="Arial"/>
              </a:rPr>
              <a:t>i</a:t>
            </a:r>
            <a:r>
              <a:rPr sz="1800" b="1" spc="-125" dirty="0">
                <a:latin typeface="Arial"/>
                <a:cs typeface="Arial"/>
              </a:rPr>
              <a:t>o</a:t>
            </a:r>
            <a:r>
              <a:rPr sz="1800" b="1" spc="-145" dirty="0">
                <a:latin typeface="Arial"/>
                <a:cs typeface="Arial"/>
              </a:rPr>
              <a:t>n</a:t>
            </a:r>
            <a:endParaRPr sz="1800">
              <a:latin typeface="Arial"/>
              <a:cs typeface="Arial"/>
            </a:endParaRPr>
          </a:p>
        </p:txBody>
      </p:sp>
      <p:pic>
        <p:nvPicPr>
          <p:cNvPr id="6" name="object 6"/>
          <p:cNvPicPr/>
          <p:nvPr/>
        </p:nvPicPr>
        <p:blipFill>
          <a:blip r:embed="rId2" cstate="print"/>
          <a:stretch>
            <a:fillRect/>
          </a:stretch>
        </p:blipFill>
        <p:spPr>
          <a:xfrm>
            <a:off x="771525" y="2676525"/>
            <a:ext cx="4895850" cy="238125"/>
          </a:xfrm>
          <a:prstGeom prst="rect">
            <a:avLst/>
          </a:prstGeom>
        </p:spPr>
      </p:pic>
      <p:pic>
        <p:nvPicPr>
          <p:cNvPr id="7" name="object 7"/>
          <p:cNvPicPr/>
          <p:nvPr/>
        </p:nvPicPr>
        <p:blipFill>
          <a:blip r:embed="rId3" cstate="print"/>
          <a:stretch>
            <a:fillRect/>
          </a:stretch>
        </p:blipFill>
        <p:spPr>
          <a:xfrm>
            <a:off x="6391275" y="2095500"/>
            <a:ext cx="4895850" cy="2952750"/>
          </a:xfrm>
          <a:prstGeom prst="rect">
            <a:avLst/>
          </a:prstGeom>
        </p:spPr>
      </p:pic>
      <p:sp>
        <p:nvSpPr>
          <p:cNvPr id="8" name="object 8"/>
          <p:cNvSpPr txBox="1"/>
          <p:nvPr/>
        </p:nvSpPr>
        <p:spPr>
          <a:xfrm>
            <a:off x="850900" y="4716462"/>
            <a:ext cx="4787900" cy="1386598"/>
          </a:xfrm>
          <a:prstGeom prst="rect">
            <a:avLst/>
          </a:prstGeom>
        </p:spPr>
        <p:txBody>
          <a:bodyPr vert="horz" wrap="square" lIns="0" tIns="15240" rIns="0" bIns="0" rtlCol="0">
            <a:spAutoFit/>
          </a:bodyPr>
          <a:lstStyle/>
          <a:p>
            <a:pPr marL="12700" marR="5080">
              <a:lnSpc>
                <a:spcPct val="99100"/>
              </a:lnSpc>
              <a:spcBef>
                <a:spcPts val="120"/>
              </a:spcBef>
            </a:pPr>
            <a:r>
              <a:rPr lang="en-US" b="0" i="0" dirty="0">
                <a:effectLst/>
                <a:latin typeface="Microsoft Sans Serif" panose="020B0604020202020204" pitchFamily="34" charset="0"/>
                <a:ea typeface="Microsoft Sans Serif" panose="020B0604020202020204" pitchFamily="34" charset="0"/>
                <a:cs typeface="Microsoft Sans Serif" panose="020B0604020202020204" pitchFamily="34" charset="0"/>
              </a:rPr>
              <a:t>The combination of the WHERE clause followed by the LIKE clause allows for filtering launch sites that contain the substring "CCA." Applying LIMIT 5 displays the first 5 records resulting from this filtering process.</a:t>
            </a:r>
            <a:endParaRPr sz="18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810"/>
              </a:lnSpc>
            </a:pPr>
            <a:fld id="{81D60167-4931-47E6-BA6A-407CBD079E47}" type="slidenum">
              <a:rPr spc="90" dirty="0"/>
              <a:t>26</a:t>
            </a:fld>
            <a:endParaRPr spc="9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9312" y="420369"/>
            <a:ext cx="3870960" cy="586740"/>
          </a:xfrm>
          <a:prstGeom prst="rect">
            <a:avLst/>
          </a:prstGeom>
        </p:spPr>
        <p:txBody>
          <a:bodyPr vert="horz" wrap="square" lIns="0" tIns="16510" rIns="0" bIns="0" rtlCol="0">
            <a:spAutoFit/>
          </a:bodyPr>
          <a:lstStyle/>
          <a:p>
            <a:pPr marL="12700">
              <a:lnSpc>
                <a:spcPct val="100000"/>
              </a:lnSpc>
              <a:spcBef>
                <a:spcPts val="130"/>
              </a:spcBef>
            </a:pPr>
            <a:r>
              <a:rPr spc="-75" dirty="0"/>
              <a:t>Total</a:t>
            </a:r>
            <a:r>
              <a:rPr spc="145" dirty="0"/>
              <a:t> </a:t>
            </a:r>
            <a:r>
              <a:rPr spc="-125" dirty="0"/>
              <a:t>Payload</a:t>
            </a:r>
            <a:r>
              <a:rPr spc="145" dirty="0"/>
              <a:t> </a:t>
            </a:r>
            <a:r>
              <a:rPr spc="-225" dirty="0"/>
              <a:t>Mass</a:t>
            </a:r>
          </a:p>
        </p:txBody>
      </p:sp>
      <p:sp>
        <p:nvSpPr>
          <p:cNvPr id="3" name="object 3"/>
          <p:cNvSpPr txBox="1"/>
          <p:nvPr/>
        </p:nvSpPr>
        <p:spPr>
          <a:xfrm>
            <a:off x="850900" y="1683067"/>
            <a:ext cx="1082675" cy="300355"/>
          </a:xfrm>
          <a:prstGeom prst="rect">
            <a:avLst/>
          </a:prstGeom>
        </p:spPr>
        <p:txBody>
          <a:bodyPr vert="horz" wrap="square" lIns="0" tIns="12700" rIns="0" bIns="0" rtlCol="0">
            <a:spAutoFit/>
          </a:bodyPr>
          <a:lstStyle/>
          <a:p>
            <a:pPr marL="12700">
              <a:lnSpc>
                <a:spcPct val="100000"/>
              </a:lnSpc>
              <a:spcBef>
                <a:spcPts val="100"/>
              </a:spcBef>
            </a:pPr>
            <a:r>
              <a:rPr sz="1800" b="1" spc="-155" dirty="0">
                <a:latin typeface="Arial"/>
                <a:cs typeface="Arial"/>
              </a:rPr>
              <a:t>S</a:t>
            </a:r>
            <a:r>
              <a:rPr sz="1800" b="1" spc="-55" dirty="0">
                <a:latin typeface="Arial"/>
                <a:cs typeface="Arial"/>
              </a:rPr>
              <a:t>Q</a:t>
            </a:r>
            <a:r>
              <a:rPr sz="1800" b="1" spc="-185" dirty="0">
                <a:latin typeface="Arial"/>
                <a:cs typeface="Arial"/>
              </a:rPr>
              <a:t>L</a:t>
            </a:r>
            <a:r>
              <a:rPr sz="1800" b="1" spc="-145" dirty="0">
                <a:latin typeface="Arial"/>
                <a:cs typeface="Arial"/>
              </a:rPr>
              <a:t> </a:t>
            </a:r>
            <a:r>
              <a:rPr sz="1800" b="1" spc="-55" dirty="0">
                <a:latin typeface="Arial"/>
                <a:cs typeface="Arial"/>
              </a:rPr>
              <a:t>Q</a:t>
            </a:r>
            <a:r>
              <a:rPr sz="1800" b="1" spc="-130" dirty="0">
                <a:latin typeface="Arial"/>
                <a:cs typeface="Arial"/>
              </a:rPr>
              <a:t>u</a:t>
            </a:r>
            <a:r>
              <a:rPr sz="1800" b="1" spc="-110" dirty="0">
                <a:latin typeface="Arial"/>
                <a:cs typeface="Arial"/>
              </a:rPr>
              <a:t>e</a:t>
            </a:r>
            <a:r>
              <a:rPr sz="1800" b="1" spc="-100" dirty="0">
                <a:latin typeface="Arial"/>
                <a:cs typeface="Arial"/>
              </a:rPr>
              <a:t>r</a:t>
            </a:r>
            <a:r>
              <a:rPr sz="1800" b="1" spc="-180" dirty="0">
                <a:latin typeface="Arial"/>
                <a:cs typeface="Arial"/>
              </a:rPr>
              <a:t>y</a:t>
            </a:r>
            <a:endParaRPr sz="1800">
              <a:latin typeface="Arial"/>
              <a:cs typeface="Arial"/>
            </a:endParaRPr>
          </a:p>
        </p:txBody>
      </p:sp>
      <p:sp>
        <p:nvSpPr>
          <p:cNvPr id="4" name="object 4"/>
          <p:cNvSpPr txBox="1"/>
          <p:nvPr/>
        </p:nvSpPr>
        <p:spPr>
          <a:xfrm>
            <a:off x="6475095" y="1683067"/>
            <a:ext cx="715645" cy="300355"/>
          </a:xfrm>
          <a:prstGeom prst="rect">
            <a:avLst/>
          </a:prstGeom>
        </p:spPr>
        <p:txBody>
          <a:bodyPr vert="horz" wrap="square" lIns="0" tIns="12700" rIns="0" bIns="0" rtlCol="0">
            <a:spAutoFit/>
          </a:bodyPr>
          <a:lstStyle/>
          <a:p>
            <a:pPr marL="12700">
              <a:lnSpc>
                <a:spcPct val="100000"/>
              </a:lnSpc>
              <a:spcBef>
                <a:spcPts val="100"/>
              </a:spcBef>
            </a:pPr>
            <a:r>
              <a:rPr sz="1800" b="1" spc="-254" dirty="0">
                <a:latin typeface="Arial"/>
                <a:cs typeface="Arial"/>
              </a:rPr>
              <a:t>R</a:t>
            </a:r>
            <a:r>
              <a:rPr sz="1800" b="1" spc="-160" dirty="0">
                <a:latin typeface="Arial"/>
                <a:cs typeface="Arial"/>
              </a:rPr>
              <a:t>e</a:t>
            </a:r>
            <a:r>
              <a:rPr sz="1800" b="1" spc="-130" dirty="0">
                <a:latin typeface="Arial"/>
                <a:cs typeface="Arial"/>
              </a:rPr>
              <a:t>s</a:t>
            </a:r>
            <a:r>
              <a:rPr sz="1800" b="1" spc="-204" dirty="0">
                <a:latin typeface="Arial"/>
                <a:cs typeface="Arial"/>
              </a:rPr>
              <a:t>u</a:t>
            </a:r>
            <a:r>
              <a:rPr sz="1800" b="1" spc="-55" dirty="0">
                <a:latin typeface="Arial"/>
                <a:cs typeface="Arial"/>
              </a:rPr>
              <a:t>l</a:t>
            </a:r>
            <a:r>
              <a:rPr sz="1800" b="1" spc="-80" dirty="0">
                <a:latin typeface="Arial"/>
                <a:cs typeface="Arial"/>
              </a:rPr>
              <a:t>t</a:t>
            </a:r>
            <a:r>
              <a:rPr sz="1800" b="1" spc="-215" dirty="0">
                <a:latin typeface="Arial"/>
                <a:cs typeface="Arial"/>
              </a:rPr>
              <a:t>s</a:t>
            </a:r>
            <a:endParaRPr sz="1800">
              <a:latin typeface="Arial"/>
              <a:cs typeface="Arial"/>
            </a:endParaRPr>
          </a:p>
        </p:txBody>
      </p:sp>
      <p:pic>
        <p:nvPicPr>
          <p:cNvPr id="5" name="object 5"/>
          <p:cNvPicPr/>
          <p:nvPr/>
        </p:nvPicPr>
        <p:blipFill>
          <a:blip r:embed="rId2" cstate="print"/>
          <a:stretch>
            <a:fillRect/>
          </a:stretch>
        </p:blipFill>
        <p:spPr>
          <a:xfrm>
            <a:off x="771525" y="2571750"/>
            <a:ext cx="5210175" cy="171450"/>
          </a:xfrm>
          <a:prstGeom prst="rect">
            <a:avLst/>
          </a:prstGeom>
        </p:spPr>
      </p:pic>
      <p:pic>
        <p:nvPicPr>
          <p:cNvPr id="6" name="object 6"/>
          <p:cNvPicPr/>
          <p:nvPr/>
        </p:nvPicPr>
        <p:blipFill>
          <a:blip r:embed="rId3" cstate="print"/>
          <a:stretch>
            <a:fillRect/>
          </a:stretch>
        </p:blipFill>
        <p:spPr>
          <a:xfrm>
            <a:off x="7800975" y="2514600"/>
            <a:ext cx="1828800" cy="457200"/>
          </a:xfrm>
          <a:prstGeom prst="rect">
            <a:avLst/>
          </a:prstGeom>
        </p:spPr>
      </p:pic>
      <p:sp>
        <p:nvSpPr>
          <p:cNvPr id="7" name="object 7"/>
          <p:cNvSpPr txBox="1"/>
          <p:nvPr/>
        </p:nvSpPr>
        <p:spPr>
          <a:xfrm>
            <a:off x="850900" y="3752913"/>
            <a:ext cx="4798060" cy="1320800"/>
          </a:xfrm>
          <a:prstGeom prst="rect">
            <a:avLst/>
          </a:prstGeom>
        </p:spPr>
        <p:txBody>
          <a:bodyPr vert="horz" wrap="square" lIns="0" tIns="12700" rIns="0" bIns="0" rtlCol="0">
            <a:spAutoFit/>
          </a:bodyPr>
          <a:lstStyle/>
          <a:p>
            <a:pPr marL="12700">
              <a:lnSpc>
                <a:spcPct val="100000"/>
              </a:lnSpc>
              <a:spcBef>
                <a:spcPts val="100"/>
              </a:spcBef>
            </a:pPr>
            <a:r>
              <a:rPr sz="1800" b="1" spc="-114" dirty="0">
                <a:latin typeface="Arial"/>
                <a:cs typeface="Arial"/>
              </a:rPr>
              <a:t>Explanation</a:t>
            </a:r>
            <a:endParaRPr sz="1800" dirty="0">
              <a:latin typeface="Arial"/>
              <a:cs typeface="Arial"/>
            </a:endParaRPr>
          </a:p>
          <a:p>
            <a:pPr>
              <a:lnSpc>
                <a:spcPct val="100000"/>
              </a:lnSpc>
            </a:pPr>
            <a:endParaRPr sz="2000" dirty="0">
              <a:latin typeface="Arial"/>
              <a:cs typeface="Arial"/>
            </a:endParaRPr>
          </a:p>
          <a:p>
            <a:pPr marL="12700" marR="5080">
              <a:lnSpc>
                <a:spcPts val="2100"/>
              </a:lnSpc>
              <a:spcBef>
                <a:spcPts val="1595"/>
              </a:spcBef>
            </a:pPr>
            <a:r>
              <a:rPr sz="1800" spc="-80" dirty="0">
                <a:latin typeface="Microsoft Sans Serif"/>
                <a:cs typeface="Microsoft Sans Serif"/>
              </a:rPr>
              <a:t>This</a:t>
            </a:r>
            <a:r>
              <a:rPr sz="1800" spc="5" dirty="0">
                <a:latin typeface="Microsoft Sans Serif"/>
                <a:cs typeface="Microsoft Sans Serif"/>
              </a:rPr>
              <a:t> </a:t>
            </a:r>
            <a:r>
              <a:rPr sz="1800" spc="-35" dirty="0">
                <a:latin typeface="Microsoft Sans Serif"/>
                <a:cs typeface="Microsoft Sans Serif"/>
              </a:rPr>
              <a:t>query</a:t>
            </a:r>
            <a:r>
              <a:rPr sz="1800" spc="50" dirty="0">
                <a:latin typeface="Microsoft Sans Serif"/>
                <a:cs typeface="Microsoft Sans Serif"/>
              </a:rPr>
              <a:t> </a:t>
            </a:r>
            <a:r>
              <a:rPr sz="1800" spc="-30" dirty="0">
                <a:latin typeface="Microsoft Sans Serif"/>
                <a:cs typeface="Microsoft Sans Serif"/>
              </a:rPr>
              <a:t>returns</a:t>
            </a:r>
            <a:r>
              <a:rPr sz="1800" spc="10" dirty="0">
                <a:latin typeface="Microsoft Sans Serif"/>
                <a:cs typeface="Microsoft Sans Serif"/>
              </a:rPr>
              <a:t> </a:t>
            </a:r>
            <a:r>
              <a:rPr sz="1800" spc="-15" dirty="0">
                <a:latin typeface="Microsoft Sans Serif"/>
                <a:cs typeface="Microsoft Sans Serif"/>
              </a:rPr>
              <a:t>the</a:t>
            </a:r>
            <a:r>
              <a:rPr sz="1800" spc="45" dirty="0">
                <a:latin typeface="Microsoft Sans Serif"/>
                <a:cs typeface="Microsoft Sans Serif"/>
              </a:rPr>
              <a:t> </a:t>
            </a:r>
            <a:r>
              <a:rPr sz="1800" spc="-70" dirty="0">
                <a:latin typeface="Microsoft Sans Serif"/>
                <a:cs typeface="Microsoft Sans Serif"/>
              </a:rPr>
              <a:t>sum</a:t>
            </a:r>
            <a:r>
              <a:rPr sz="1800" spc="-5" dirty="0">
                <a:latin typeface="Microsoft Sans Serif"/>
                <a:cs typeface="Microsoft Sans Serif"/>
              </a:rPr>
              <a:t> </a:t>
            </a:r>
            <a:r>
              <a:rPr sz="1800" spc="-15" dirty="0">
                <a:latin typeface="Microsoft Sans Serif"/>
                <a:cs typeface="Microsoft Sans Serif"/>
              </a:rPr>
              <a:t>of</a:t>
            </a:r>
            <a:r>
              <a:rPr sz="1800" spc="65" dirty="0">
                <a:latin typeface="Microsoft Sans Serif"/>
                <a:cs typeface="Microsoft Sans Serif"/>
              </a:rPr>
              <a:t> </a:t>
            </a:r>
            <a:r>
              <a:rPr sz="1800" spc="-20" dirty="0">
                <a:latin typeface="Microsoft Sans Serif"/>
                <a:cs typeface="Microsoft Sans Serif"/>
              </a:rPr>
              <a:t>all</a:t>
            </a:r>
            <a:r>
              <a:rPr sz="1800" spc="60" dirty="0">
                <a:latin typeface="Microsoft Sans Serif"/>
                <a:cs typeface="Microsoft Sans Serif"/>
              </a:rPr>
              <a:t> </a:t>
            </a:r>
            <a:r>
              <a:rPr sz="1800" spc="-35" dirty="0">
                <a:latin typeface="Microsoft Sans Serif"/>
                <a:cs typeface="Microsoft Sans Serif"/>
              </a:rPr>
              <a:t>payload</a:t>
            </a:r>
            <a:r>
              <a:rPr sz="1800" spc="-65" dirty="0">
                <a:latin typeface="Microsoft Sans Serif"/>
                <a:cs typeface="Microsoft Sans Serif"/>
              </a:rPr>
              <a:t> </a:t>
            </a:r>
            <a:r>
              <a:rPr sz="1800" spc="-95" dirty="0">
                <a:latin typeface="Microsoft Sans Serif"/>
                <a:cs typeface="Microsoft Sans Serif"/>
              </a:rPr>
              <a:t>masses </a:t>
            </a:r>
            <a:r>
              <a:rPr sz="1800" spc="-465" dirty="0">
                <a:latin typeface="Microsoft Sans Serif"/>
                <a:cs typeface="Microsoft Sans Serif"/>
              </a:rPr>
              <a:t> </a:t>
            </a:r>
            <a:r>
              <a:rPr sz="1800" spc="-35" dirty="0">
                <a:latin typeface="Microsoft Sans Serif"/>
                <a:cs typeface="Microsoft Sans Serif"/>
              </a:rPr>
              <a:t>w</a:t>
            </a:r>
            <a:r>
              <a:rPr sz="1800" spc="-30" dirty="0">
                <a:latin typeface="Microsoft Sans Serif"/>
                <a:cs typeface="Microsoft Sans Serif"/>
              </a:rPr>
              <a:t>h</a:t>
            </a:r>
            <a:r>
              <a:rPr sz="1800" spc="-50" dirty="0">
                <a:latin typeface="Microsoft Sans Serif"/>
                <a:cs typeface="Microsoft Sans Serif"/>
              </a:rPr>
              <a:t>e</a:t>
            </a:r>
            <a:r>
              <a:rPr sz="1800" spc="-55" dirty="0">
                <a:latin typeface="Microsoft Sans Serif"/>
                <a:cs typeface="Microsoft Sans Serif"/>
              </a:rPr>
              <a:t>r</a:t>
            </a:r>
            <a:r>
              <a:rPr sz="1800" spc="-100" dirty="0">
                <a:latin typeface="Microsoft Sans Serif"/>
                <a:cs typeface="Microsoft Sans Serif"/>
              </a:rPr>
              <a:t>e</a:t>
            </a:r>
            <a:r>
              <a:rPr sz="1800" spc="45" dirty="0">
                <a:latin typeface="Microsoft Sans Serif"/>
                <a:cs typeface="Microsoft Sans Serif"/>
              </a:rPr>
              <a:t> </a:t>
            </a:r>
            <a:r>
              <a:rPr sz="1800" spc="95" dirty="0">
                <a:latin typeface="Microsoft Sans Serif"/>
                <a:cs typeface="Microsoft Sans Serif"/>
              </a:rPr>
              <a:t>t</a:t>
            </a:r>
            <a:r>
              <a:rPr sz="1800" spc="-30" dirty="0">
                <a:latin typeface="Microsoft Sans Serif"/>
                <a:cs typeface="Microsoft Sans Serif"/>
              </a:rPr>
              <a:t>h</a:t>
            </a:r>
            <a:r>
              <a:rPr sz="1800" spc="-100" dirty="0">
                <a:latin typeface="Microsoft Sans Serif"/>
                <a:cs typeface="Microsoft Sans Serif"/>
              </a:rPr>
              <a:t>e</a:t>
            </a:r>
            <a:r>
              <a:rPr sz="1800" spc="45" dirty="0">
                <a:latin typeface="Microsoft Sans Serif"/>
                <a:cs typeface="Microsoft Sans Serif"/>
              </a:rPr>
              <a:t> </a:t>
            </a:r>
            <a:r>
              <a:rPr sz="1800" spc="-85" dirty="0">
                <a:latin typeface="Microsoft Sans Serif"/>
                <a:cs typeface="Microsoft Sans Serif"/>
              </a:rPr>
              <a:t>c</a:t>
            </a:r>
            <a:r>
              <a:rPr sz="1800" spc="-30" dirty="0">
                <a:latin typeface="Microsoft Sans Serif"/>
                <a:cs typeface="Microsoft Sans Serif"/>
              </a:rPr>
              <a:t>u</a:t>
            </a:r>
            <a:r>
              <a:rPr sz="1800" spc="-85" dirty="0">
                <a:latin typeface="Microsoft Sans Serif"/>
                <a:cs typeface="Microsoft Sans Serif"/>
              </a:rPr>
              <a:t>s</a:t>
            </a:r>
            <a:r>
              <a:rPr sz="1800" spc="95" dirty="0">
                <a:latin typeface="Microsoft Sans Serif"/>
                <a:cs typeface="Microsoft Sans Serif"/>
              </a:rPr>
              <a:t>t</a:t>
            </a:r>
            <a:r>
              <a:rPr sz="1800" spc="-30" dirty="0">
                <a:latin typeface="Microsoft Sans Serif"/>
                <a:cs typeface="Microsoft Sans Serif"/>
              </a:rPr>
              <a:t>o</a:t>
            </a:r>
            <a:r>
              <a:rPr sz="1800" spc="-80" dirty="0">
                <a:latin typeface="Microsoft Sans Serif"/>
                <a:cs typeface="Microsoft Sans Serif"/>
              </a:rPr>
              <a:t>m</a:t>
            </a:r>
            <a:r>
              <a:rPr sz="1800" spc="-40" dirty="0">
                <a:latin typeface="Microsoft Sans Serif"/>
                <a:cs typeface="Microsoft Sans Serif"/>
              </a:rPr>
              <a:t>er</a:t>
            </a:r>
            <a:r>
              <a:rPr sz="1800" spc="-125" dirty="0">
                <a:latin typeface="Microsoft Sans Serif"/>
                <a:cs typeface="Microsoft Sans Serif"/>
              </a:rPr>
              <a:t> </a:t>
            </a:r>
            <a:r>
              <a:rPr sz="1800" spc="35" dirty="0">
                <a:latin typeface="Microsoft Sans Serif"/>
                <a:cs typeface="Microsoft Sans Serif"/>
              </a:rPr>
              <a:t>i</a:t>
            </a:r>
            <a:r>
              <a:rPr sz="1800" spc="-114" dirty="0">
                <a:latin typeface="Microsoft Sans Serif"/>
                <a:cs typeface="Microsoft Sans Serif"/>
              </a:rPr>
              <a:t>s</a:t>
            </a:r>
            <a:r>
              <a:rPr sz="1800" spc="80" dirty="0">
                <a:latin typeface="Microsoft Sans Serif"/>
                <a:cs typeface="Microsoft Sans Serif"/>
              </a:rPr>
              <a:t> </a:t>
            </a:r>
            <a:r>
              <a:rPr sz="1800" spc="-105" dirty="0">
                <a:latin typeface="Microsoft Sans Serif"/>
                <a:cs typeface="Microsoft Sans Serif"/>
              </a:rPr>
              <a:t>N</a:t>
            </a:r>
            <a:r>
              <a:rPr sz="1800" spc="-160" dirty="0">
                <a:latin typeface="Microsoft Sans Serif"/>
                <a:cs typeface="Microsoft Sans Serif"/>
              </a:rPr>
              <a:t>A</a:t>
            </a:r>
            <a:r>
              <a:rPr sz="1800" spc="-150" dirty="0">
                <a:latin typeface="Microsoft Sans Serif"/>
                <a:cs typeface="Microsoft Sans Serif"/>
              </a:rPr>
              <a:t>S</a:t>
            </a:r>
            <a:r>
              <a:rPr sz="1800" spc="-75" dirty="0">
                <a:latin typeface="Microsoft Sans Serif"/>
                <a:cs typeface="Microsoft Sans Serif"/>
              </a:rPr>
              <a:t>A</a:t>
            </a:r>
            <a:r>
              <a:rPr sz="1800" spc="-30" dirty="0">
                <a:latin typeface="Microsoft Sans Serif"/>
                <a:cs typeface="Microsoft Sans Serif"/>
              </a:rPr>
              <a:t> </a:t>
            </a:r>
            <a:r>
              <a:rPr sz="1800" spc="-85" dirty="0">
                <a:latin typeface="Microsoft Sans Serif"/>
                <a:cs typeface="Microsoft Sans Serif"/>
              </a:rPr>
              <a:t>(</a:t>
            </a:r>
            <a:r>
              <a:rPr sz="1800" spc="-260" dirty="0">
                <a:latin typeface="Microsoft Sans Serif"/>
                <a:cs typeface="Microsoft Sans Serif"/>
              </a:rPr>
              <a:t>C</a:t>
            </a:r>
            <a:r>
              <a:rPr sz="1800" spc="-250" dirty="0">
                <a:latin typeface="Microsoft Sans Serif"/>
                <a:cs typeface="Microsoft Sans Serif"/>
              </a:rPr>
              <a:t>R</a:t>
            </a:r>
            <a:r>
              <a:rPr sz="1800" spc="-229" dirty="0">
                <a:latin typeface="Microsoft Sans Serif"/>
                <a:cs typeface="Microsoft Sans Serif"/>
              </a:rPr>
              <a:t>S</a:t>
            </a:r>
            <a:r>
              <a:rPr sz="1800" spc="-85" dirty="0">
                <a:latin typeface="Microsoft Sans Serif"/>
                <a:cs typeface="Microsoft Sans Serif"/>
              </a:rPr>
              <a:t>)</a:t>
            </a:r>
            <a:r>
              <a:rPr sz="1800" spc="-90" dirty="0">
                <a:latin typeface="Microsoft Sans Serif"/>
                <a:cs typeface="Microsoft Sans Serif"/>
              </a:rPr>
              <a:t>.</a:t>
            </a:r>
            <a:endParaRPr sz="1800" dirty="0">
              <a:latin typeface="Microsoft Sans Serif"/>
              <a:cs typeface="Microsoft Sans Serif"/>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810"/>
              </a:lnSpc>
            </a:pPr>
            <a:fld id="{81D60167-4931-47E6-BA6A-407CBD079E47}" type="slidenum">
              <a:rPr spc="90" dirty="0"/>
              <a:t>27</a:t>
            </a:fld>
            <a:endParaRPr spc="9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9312" y="420369"/>
            <a:ext cx="6872605" cy="586740"/>
          </a:xfrm>
          <a:prstGeom prst="rect">
            <a:avLst/>
          </a:prstGeom>
        </p:spPr>
        <p:txBody>
          <a:bodyPr vert="horz" wrap="square" lIns="0" tIns="16510" rIns="0" bIns="0" rtlCol="0">
            <a:spAutoFit/>
          </a:bodyPr>
          <a:lstStyle/>
          <a:p>
            <a:pPr marL="12700">
              <a:lnSpc>
                <a:spcPct val="100000"/>
              </a:lnSpc>
              <a:spcBef>
                <a:spcPts val="130"/>
              </a:spcBef>
            </a:pPr>
            <a:r>
              <a:rPr spc="-100" dirty="0"/>
              <a:t>Average</a:t>
            </a:r>
            <a:r>
              <a:rPr spc="105" dirty="0"/>
              <a:t> </a:t>
            </a:r>
            <a:r>
              <a:rPr spc="-125" dirty="0"/>
              <a:t>Payload</a:t>
            </a:r>
            <a:r>
              <a:rPr spc="240" dirty="0"/>
              <a:t> </a:t>
            </a:r>
            <a:r>
              <a:rPr spc="-225" dirty="0"/>
              <a:t>Mass</a:t>
            </a:r>
            <a:r>
              <a:rPr spc="190" dirty="0"/>
              <a:t> </a:t>
            </a:r>
            <a:r>
              <a:rPr spc="-40" dirty="0"/>
              <a:t>by</a:t>
            </a:r>
            <a:r>
              <a:rPr spc="185" dirty="0"/>
              <a:t> </a:t>
            </a:r>
            <a:r>
              <a:rPr spc="-45" dirty="0"/>
              <a:t>F9</a:t>
            </a:r>
            <a:r>
              <a:rPr spc="170" dirty="0"/>
              <a:t> </a:t>
            </a:r>
            <a:r>
              <a:rPr spc="30" dirty="0"/>
              <a:t>v1.1</a:t>
            </a:r>
          </a:p>
        </p:txBody>
      </p:sp>
      <p:sp>
        <p:nvSpPr>
          <p:cNvPr id="3" name="object 3"/>
          <p:cNvSpPr txBox="1"/>
          <p:nvPr/>
        </p:nvSpPr>
        <p:spPr>
          <a:xfrm>
            <a:off x="850900" y="1683067"/>
            <a:ext cx="1082675" cy="300355"/>
          </a:xfrm>
          <a:prstGeom prst="rect">
            <a:avLst/>
          </a:prstGeom>
        </p:spPr>
        <p:txBody>
          <a:bodyPr vert="horz" wrap="square" lIns="0" tIns="12700" rIns="0" bIns="0" rtlCol="0">
            <a:spAutoFit/>
          </a:bodyPr>
          <a:lstStyle/>
          <a:p>
            <a:pPr marL="12700">
              <a:lnSpc>
                <a:spcPct val="100000"/>
              </a:lnSpc>
              <a:spcBef>
                <a:spcPts val="100"/>
              </a:spcBef>
            </a:pPr>
            <a:r>
              <a:rPr sz="1800" b="1" spc="-155" dirty="0">
                <a:latin typeface="Arial"/>
                <a:cs typeface="Arial"/>
              </a:rPr>
              <a:t>S</a:t>
            </a:r>
            <a:r>
              <a:rPr sz="1800" b="1" spc="-55" dirty="0">
                <a:latin typeface="Arial"/>
                <a:cs typeface="Arial"/>
              </a:rPr>
              <a:t>Q</a:t>
            </a:r>
            <a:r>
              <a:rPr sz="1800" b="1" spc="-185" dirty="0">
                <a:latin typeface="Arial"/>
                <a:cs typeface="Arial"/>
              </a:rPr>
              <a:t>L</a:t>
            </a:r>
            <a:r>
              <a:rPr sz="1800" b="1" spc="-145" dirty="0">
                <a:latin typeface="Arial"/>
                <a:cs typeface="Arial"/>
              </a:rPr>
              <a:t> </a:t>
            </a:r>
            <a:r>
              <a:rPr sz="1800" b="1" spc="-55" dirty="0">
                <a:latin typeface="Arial"/>
                <a:cs typeface="Arial"/>
              </a:rPr>
              <a:t>Q</a:t>
            </a:r>
            <a:r>
              <a:rPr sz="1800" b="1" spc="-130" dirty="0">
                <a:latin typeface="Arial"/>
                <a:cs typeface="Arial"/>
              </a:rPr>
              <a:t>u</a:t>
            </a:r>
            <a:r>
              <a:rPr sz="1800" b="1" spc="-110" dirty="0">
                <a:latin typeface="Arial"/>
                <a:cs typeface="Arial"/>
              </a:rPr>
              <a:t>e</a:t>
            </a:r>
            <a:r>
              <a:rPr sz="1800" b="1" spc="-100" dirty="0">
                <a:latin typeface="Arial"/>
                <a:cs typeface="Arial"/>
              </a:rPr>
              <a:t>r</a:t>
            </a:r>
            <a:r>
              <a:rPr sz="1800" b="1" spc="-180" dirty="0">
                <a:latin typeface="Arial"/>
                <a:cs typeface="Arial"/>
              </a:rPr>
              <a:t>y</a:t>
            </a:r>
            <a:endParaRPr sz="1800">
              <a:latin typeface="Arial"/>
              <a:cs typeface="Arial"/>
            </a:endParaRPr>
          </a:p>
        </p:txBody>
      </p:sp>
      <p:sp>
        <p:nvSpPr>
          <p:cNvPr id="4" name="object 4"/>
          <p:cNvSpPr txBox="1"/>
          <p:nvPr/>
        </p:nvSpPr>
        <p:spPr>
          <a:xfrm>
            <a:off x="6475095" y="1683067"/>
            <a:ext cx="715645" cy="300355"/>
          </a:xfrm>
          <a:prstGeom prst="rect">
            <a:avLst/>
          </a:prstGeom>
        </p:spPr>
        <p:txBody>
          <a:bodyPr vert="horz" wrap="square" lIns="0" tIns="12700" rIns="0" bIns="0" rtlCol="0">
            <a:spAutoFit/>
          </a:bodyPr>
          <a:lstStyle/>
          <a:p>
            <a:pPr marL="12700">
              <a:lnSpc>
                <a:spcPct val="100000"/>
              </a:lnSpc>
              <a:spcBef>
                <a:spcPts val="100"/>
              </a:spcBef>
            </a:pPr>
            <a:r>
              <a:rPr sz="1800" b="1" spc="-254" dirty="0">
                <a:latin typeface="Arial"/>
                <a:cs typeface="Arial"/>
              </a:rPr>
              <a:t>R</a:t>
            </a:r>
            <a:r>
              <a:rPr sz="1800" b="1" spc="-160" dirty="0">
                <a:latin typeface="Arial"/>
                <a:cs typeface="Arial"/>
              </a:rPr>
              <a:t>e</a:t>
            </a:r>
            <a:r>
              <a:rPr sz="1800" b="1" spc="-130" dirty="0">
                <a:latin typeface="Arial"/>
                <a:cs typeface="Arial"/>
              </a:rPr>
              <a:t>s</a:t>
            </a:r>
            <a:r>
              <a:rPr sz="1800" b="1" spc="-204" dirty="0">
                <a:latin typeface="Arial"/>
                <a:cs typeface="Arial"/>
              </a:rPr>
              <a:t>u</a:t>
            </a:r>
            <a:r>
              <a:rPr sz="1800" b="1" spc="-55" dirty="0">
                <a:latin typeface="Arial"/>
                <a:cs typeface="Arial"/>
              </a:rPr>
              <a:t>l</a:t>
            </a:r>
            <a:r>
              <a:rPr sz="1800" b="1" spc="-80" dirty="0">
                <a:latin typeface="Arial"/>
                <a:cs typeface="Arial"/>
              </a:rPr>
              <a:t>t</a:t>
            </a:r>
            <a:r>
              <a:rPr sz="1800" b="1" spc="-215" dirty="0">
                <a:latin typeface="Arial"/>
                <a:cs typeface="Arial"/>
              </a:rPr>
              <a:t>s</a:t>
            </a:r>
            <a:endParaRPr sz="1800">
              <a:latin typeface="Arial"/>
              <a:cs typeface="Arial"/>
            </a:endParaRPr>
          </a:p>
        </p:txBody>
      </p:sp>
      <p:pic>
        <p:nvPicPr>
          <p:cNvPr id="5" name="object 5"/>
          <p:cNvPicPr/>
          <p:nvPr/>
        </p:nvPicPr>
        <p:blipFill>
          <a:blip r:embed="rId2" cstate="print"/>
          <a:stretch>
            <a:fillRect/>
          </a:stretch>
        </p:blipFill>
        <p:spPr>
          <a:xfrm>
            <a:off x="771525" y="2571750"/>
            <a:ext cx="4933950" cy="171450"/>
          </a:xfrm>
          <a:prstGeom prst="rect">
            <a:avLst/>
          </a:prstGeom>
        </p:spPr>
      </p:pic>
      <p:pic>
        <p:nvPicPr>
          <p:cNvPr id="6" name="object 6"/>
          <p:cNvPicPr/>
          <p:nvPr/>
        </p:nvPicPr>
        <p:blipFill>
          <a:blip r:embed="rId3" cstate="print"/>
          <a:stretch>
            <a:fillRect/>
          </a:stretch>
        </p:blipFill>
        <p:spPr>
          <a:xfrm>
            <a:off x="8220075" y="2419350"/>
            <a:ext cx="1866900" cy="476250"/>
          </a:xfrm>
          <a:prstGeom prst="rect">
            <a:avLst/>
          </a:prstGeom>
        </p:spPr>
      </p:pic>
      <p:sp>
        <p:nvSpPr>
          <p:cNvPr id="7" name="object 7"/>
          <p:cNvSpPr txBox="1"/>
          <p:nvPr/>
        </p:nvSpPr>
        <p:spPr>
          <a:xfrm>
            <a:off x="850900" y="3752913"/>
            <a:ext cx="5169535" cy="1597660"/>
          </a:xfrm>
          <a:prstGeom prst="rect">
            <a:avLst/>
          </a:prstGeom>
        </p:spPr>
        <p:txBody>
          <a:bodyPr vert="horz" wrap="square" lIns="0" tIns="12700" rIns="0" bIns="0" rtlCol="0">
            <a:spAutoFit/>
          </a:bodyPr>
          <a:lstStyle/>
          <a:p>
            <a:pPr marL="12700">
              <a:lnSpc>
                <a:spcPct val="100000"/>
              </a:lnSpc>
              <a:spcBef>
                <a:spcPts val="100"/>
              </a:spcBef>
            </a:pPr>
            <a:r>
              <a:rPr sz="1800" b="1" spc="-114" dirty="0">
                <a:latin typeface="Arial"/>
                <a:cs typeface="Arial"/>
              </a:rPr>
              <a:t>Explanation</a:t>
            </a:r>
            <a:endParaRPr sz="1800" dirty="0">
              <a:latin typeface="Arial"/>
              <a:cs typeface="Arial"/>
            </a:endParaRPr>
          </a:p>
          <a:p>
            <a:pPr>
              <a:lnSpc>
                <a:spcPct val="100000"/>
              </a:lnSpc>
            </a:pPr>
            <a:endParaRPr sz="2000" dirty="0">
              <a:latin typeface="Arial"/>
              <a:cs typeface="Arial"/>
            </a:endParaRPr>
          </a:p>
          <a:p>
            <a:pPr marL="12700" marR="5080" algn="just">
              <a:lnSpc>
                <a:spcPct val="99100"/>
              </a:lnSpc>
              <a:spcBef>
                <a:spcPts val="1495"/>
              </a:spcBef>
            </a:pPr>
            <a:r>
              <a:rPr lang="en-US" b="0" i="0" dirty="0">
                <a:effectLst/>
                <a:latin typeface="Microsoft Sans Serif" panose="020B0604020202020204" pitchFamily="34" charset="0"/>
                <a:ea typeface="Microsoft Sans Serif" panose="020B0604020202020204" pitchFamily="34" charset="0"/>
                <a:cs typeface="Microsoft Sans Serif" panose="020B0604020202020204" pitchFamily="34" charset="0"/>
              </a:rPr>
              <a:t>Executing this query provides the average payload mass for all records where the booster version includes the substring "F9 v1.1."</a:t>
            </a:r>
            <a:endParaRPr sz="18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810"/>
              </a:lnSpc>
            </a:pPr>
            <a:fld id="{81D60167-4931-47E6-BA6A-407CBD079E47}" type="slidenum">
              <a:rPr spc="90" dirty="0"/>
              <a:t>28</a:t>
            </a:fld>
            <a:endParaRPr spc="9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9312" y="420369"/>
            <a:ext cx="7559675" cy="586740"/>
          </a:xfrm>
          <a:prstGeom prst="rect">
            <a:avLst/>
          </a:prstGeom>
        </p:spPr>
        <p:txBody>
          <a:bodyPr vert="horz" wrap="square" lIns="0" tIns="16510" rIns="0" bIns="0" rtlCol="0">
            <a:spAutoFit/>
          </a:bodyPr>
          <a:lstStyle/>
          <a:p>
            <a:pPr marL="12700">
              <a:lnSpc>
                <a:spcPct val="100000"/>
              </a:lnSpc>
              <a:spcBef>
                <a:spcPts val="130"/>
              </a:spcBef>
            </a:pPr>
            <a:r>
              <a:rPr spc="-50" dirty="0"/>
              <a:t>First</a:t>
            </a:r>
            <a:r>
              <a:rPr spc="165" dirty="0"/>
              <a:t> </a:t>
            </a:r>
            <a:r>
              <a:rPr spc="-175" dirty="0"/>
              <a:t>Successful</a:t>
            </a:r>
            <a:r>
              <a:rPr spc="405" dirty="0"/>
              <a:t> </a:t>
            </a:r>
            <a:r>
              <a:rPr spc="-100" dirty="0"/>
              <a:t>Ground</a:t>
            </a:r>
            <a:r>
              <a:rPr spc="175" dirty="0"/>
              <a:t> </a:t>
            </a:r>
            <a:r>
              <a:rPr spc="-55" dirty="0"/>
              <a:t>Landing</a:t>
            </a:r>
            <a:r>
              <a:rPr spc="180" dirty="0"/>
              <a:t> </a:t>
            </a:r>
            <a:r>
              <a:rPr spc="-85" dirty="0"/>
              <a:t>Date</a:t>
            </a:r>
          </a:p>
        </p:txBody>
      </p:sp>
      <p:sp>
        <p:nvSpPr>
          <p:cNvPr id="3" name="object 3"/>
          <p:cNvSpPr txBox="1"/>
          <p:nvPr/>
        </p:nvSpPr>
        <p:spPr>
          <a:xfrm>
            <a:off x="850900" y="1683067"/>
            <a:ext cx="1082675" cy="300355"/>
          </a:xfrm>
          <a:prstGeom prst="rect">
            <a:avLst/>
          </a:prstGeom>
        </p:spPr>
        <p:txBody>
          <a:bodyPr vert="horz" wrap="square" lIns="0" tIns="12700" rIns="0" bIns="0" rtlCol="0">
            <a:spAutoFit/>
          </a:bodyPr>
          <a:lstStyle/>
          <a:p>
            <a:pPr marL="12700">
              <a:lnSpc>
                <a:spcPct val="100000"/>
              </a:lnSpc>
              <a:spcBef>
                <a:spcPts val="100"/>
              </a:spcBef>
            </a:pPr>
            <a:r>
              <a:rPr sz="1800" b="1" spc="-155" dirty="0">
                <a:latin typeface="Arial"/>
                <a:cs typeface="Arial"/>
              </a:rPr>
              <a:t>S</a:t>
            </a:r>
            <a:r>
              <a:rPr sz="1800" b="1" spc="-55" dirty="0">
                <a:latin typeface="Arial"/>
                <a:cs typeface="Arial"/>
              </a:rPr>
              <a:t>Q</a:t>
            </a:r>
            <a:r>
              <a:rPr sz="1800" b="1" spc="-185" dirty="0">
                <a:latin typeface="Arial"/>
                <a:cs typeface="Arial"/>
              </a:rPr>
              <a:t>L</a:t>
            </a:r>
            <a:r>
              <a:rPr sz="1800" b="1" spc="-145" dirty="0">
                <a:latin typeface="Arial"/>
                <a:cs typeface="Arial"/>
              </a:rPr>
              <a:t> </a:t>
            </a:r>
            <a:r>
              <a:rPr sz="1800" b="1" spc="-55" dirty="0">
                <a:latin typeface="Arial"/>
                <a:cs typeface="Arial"/>
              </a:rPr>
              <a:t>Q</a:t>
            </a:r>
            <a:r>
              <a:rPr sz="1800" b="1" spc="-130" dirty="0">
                <a:latin typeface="Arial"/>
                <a:cs typeface="Arial"/>
              </a:rPr>
              <a:t>u</a:t>
            </a:r>
            <a:r>
              <a:rPr sz="1800" b="1" spc="-110" dirty="0">
                <a:latin typeface="Arial"/>
                <a:cs typeface="Arial"/>
              </a:rPr>
              <a:t>e</a:t>
            </a:r>
            <a:r>
              <a:rPr sz="1800" b="1" spc="-100" dirty="0">
                <a:latin typeface="Arial"/>
                <a:cs typeface="Arial"/>
              </a:rPr>
              <a:t>r</a:t>
            </a:r>
            <a:r>
              <a:rPr sz="1800" b="1" spc="-180" dirty="0">
                <a:latin typeface="Arial"/>
                <a:cs typeface="Arial"/>
              </a:rPr>
              <a:t>y</a:t>
            </a:r>
            <a:endParaRPr sz="1800">
              <a:latin typeface="Arial"/>
              <a:cs typeface="Arial"/>
            </a:endParaRPr>
          </a:p>
        </p:txBody>
      </p:sp>
      <p:sp>
        <p:nvSpPr>
          <p:cNvPr id="4" name="object 4"/>
          <p:cNvSpPr txBox="1"/>
          <p:nvPr/>
        </p:nvSpPr>
        <p:spPr>
          <a:xfrm>
            <a:off x="6475095" y="1683067"/>
            <a:ext cx="715645" cy="300355"/>
          </a:xfrm>
          <a:prstGeom prst="rect">
            <a:avLst/>
          </a:prstGeom>
        </p:spPr>
        <p:txBody>
          <a:bodyPr vert="horz" wrap="square" lIns="0" tIns="12700" rIns="0" bIns="0" rtlCol="0">
            <a:spAutoFit/>
          </a:bodyPr>
          <a:lstStyle/>
          <a:p>
            <a:pPr marL="12700">
              <a:lnSpc>
                <a:spcPct val="100000"/>
              </a:lnSpc>
              <a:spcBef>
                <a:spcPts val="100"/>
              </a:spcBef>
            </a:pPr>
            <a:r>
              <a:rPr sz="1800" b="1" spc="-254" dirty="0">
                <a:latin typeface="Arial"/>
                <a:cs typeface="Arial"/>
              </a:rPr>
              <a:t>R</a:t>
            </a:r>
            <a:r>
              <a:rPr sz="1800" b="1" spc="-160" dirty="0">
                <a:latin typeface="Arial"/>
                <a:cs typeface="Arial"/>
              </a:rPr>
              <a:t>e</a:t>
            </a:r>
            <a:r>
              <a:rPr sz="1800" b="1" spc="-130" dirty="0">
                <a:latin typeface="Arial"/>
                <a:cs typeface="Arial"/>
              </a:rPr>
              <a:t>s</a:t>
            </a:r>
            <a:r>
              <a:rPr sz="1800" b="1" spc="-204" dirty="0">
                <a:latin typeface="Arial"/>
                <a:cs typeface="Arial"/>
              </a:rPr>
              <a:t>u</a:t>
            </a:r>
            <a:r>
              <a:rPr sz="1800" b="1" spc="-55" dirty="0">
                <a:latin typeface="Arial"/>
                <a:cs typeface="Arial"/>
              </a:rPr>
              <a:t>l</a:t>
            </a:r>
            <a:r>
              <a:rPr sz="1800" b="1" spc="-80" dirty="0">
                <a:latin typeface="Arial"/>
                <a:cs typeface="Arial"/>
              </a:rPr>
              <a:t>t</a:t>
            </a:r>
            <a:r>
              <a:rPr sz="1800" b="1" spc="-215" dirty="0">
                <a:latin typeface="Arial"/>
                <a:cs typeface="Arial"/>
              </a:rPr>
              <a:t>s</a:t>
            </a:r>
            <a:endParaRPr sz="1800">
              <a:latin typeface="Arial"/>
              <a:cs typeface="Arial"/>
            </a:endParaRPr>
          </a:p>
        </p:txBody>
      </p:sp>
      <p:pic>
        <p:nvPicPr>
          <p:cNvPr id="5" name="object 5"/>
          <p:cNvPicPr/>
          <p:nvPr/>
        </p:nvPicPr>
        <p:blipFill>
          <a:blip r:embed="rId2" cstate="print"/>
          <a:stretch>
            <a:fillRect/>
          </a:stretch>
        </p:blipFill>
        <p:spPr>
          <a:xfrm>
            <a:off x="771525" y="2647950"/>
            <a:ext cx="5486400" cy="190500"/>
          </a:xfrm>
          <a:prstGeom prst="rect">
            <a:avLst/>
          </a:prstGeom>
        </p:spPr>
      </p:pic>
      <p:pic>
        <p:nvPicPr>
          <p:cNvPr id="6" name="object 6"/>
          <p:cNvPicPr/>
          <p:nvPr/>
        </p:nvPicPr>
        <p:blipFill>
          <a:blip r:embed="rId3" cstate="print"/>
          <a:stretch>
            <a:fillRect/>
          </a:stretch>
        </p:blipFill>
        <p:spPr>
          <a:xfrm>
            <a:off x="8458200" y="2381250"/>
            <a:ext cx="914400" cy="542925"/>
          </a:xfrm>
          <a:prstGeom prst="rect">
            <a:avLst/>
          </a:prstGeom>
        </p:spPr>
      </p:pic>
      <p:sp>
        <p:nvSpPr>
          <p:cNvPr id="7" name="object 7"/>
          <p:cNvSpPr txBox="1"/>
          <p:nvPr/>
        </p:nvSpPr>
        <p:spPr>
          <a:xfrm>
            <a:off x="850900" y="3752913"/>
            <a:ext cx="5335270" cy="2687915"/>
          </a:xfrm>
          <a:prstGeom prst="rect">
            <a:avLst/>
          </a:prstGeom>
        </p:spPr>
        <p:txBody>
          <a:bodyPr vert="horz" wrap="square" lIns="0" tIns="12700" rIns="0" bIns="0" rtlCol="0">
            <a:spAutoFit/>
          </a:bodyPr>
          <a:lstStyle/>
          <a:p>
            <a:pPr marL="12700">
              <a:lnSpc>
                <a:spcPct val="100000"/>
              </a:lnSpc>
              <a:spcBef>
                <a:spcPts val="100"/>
              </a:spcBef>
            </a:pPr>
            <a:r>
              <a:rPr sz="1800" b="1" spc="-114" dirty="0">
                <a:latin typeface="Arial"/>
                <a:cs typeface="Arial"/>
              </a:rPr>
              <a:t>Explanation</a:t>
            </a:r>
            <a:endParaRPr sz="1800" dirty="0">
              <a:latin typeface="Arial"/>
              <a:cs typeface="Arial"/>
            </a:endParaRPr>
          </a:p>
          <a:p>
            <a:pPr>
              <a:lnSpc>
                <a:spcPct val="100000"/>
              </a:lnSpc>
            </a:pPr>
            <a:endParaRPr sz="2000" dirty="0">
              <a:latin typeface="Arial"/>
              <a:cs typeface="Arial"/>
            </a:endParaRPr>
          </a:p>
          <a:p>
            <a:pPr marL="12700" marR="710565">
              <a:lnSpc>
                <a:spcPts val="2100"/>
              </a:lnSpc>
              <a:spcBef>
                <a:spcPts val="1595"/>
              </a:spcBef>
            </a:pPr>
            <a:r>
              <a:rPr lang="en-US" b="0" i="0" dirty="0">
                <a:effectLst/>
                <a:latin typeface="Microsoft Sans Serif" panose="020B0604020202020204" pitchFamily="34" charset="0"/>
                <a:ea typeface="Microsoft Sans Serif" panose="020B0604020202020204" pitchFamily="34" charset="0"/>
                <a:cs typeface="Microsoft Sans Serif" panose="020B0604020202020204" pitchFamily="34" charset="0"/>
              </a:rPr>
              <a:t>This query aims to identify the oldest successful landing. The WHERE clause filters the dataset to retain only records where the landing was successful. By using the MIN function, we select the record with the earliest date, representing the oldest successful landing.</a:t>
            </a:r>
            <a:endParaRPr sz="18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810"/>
              </a:lnSpc>
            </a:pPr>
            <a:fld id="{81D60167-4931-47E6-BA6A-407CBD079E47}" type="slidenum">
              <a:rPr spc="90" dirty="0"/>
              <a:t>29</a:t>
            </a:fld>
            <a:endParaRPr spc="9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90600" y="1143000"/>
            <a:ext cx="7086600" cy="5206554"/>
          </a:xfrm>
          <a:prstGeom prst="rect">
            <a:avLst/>
          </a:prstGeom>
        </p:spPr>
        <p:txBody>
          <a:bodyPr vert="horz" wrap="square" lIns="0" tIns="203200" rIns="0" bIns="0" rtlCol="0">
            <a:spAutoFit/>
          </a:bodyPr>
          <a:lstStyle/>
          <a:p>
            <a:pPr marL="354965" indent="-342900">
              <a:lnSpc>
                <a:spcPct val="100000"/>
              </a:lnSpc>
              <a:spcBef>
                <a:spcPts val="1600"/>
              </a:spcBef>
              <a:buFont typeface="Wingdings" panose="05000000000000000000" pitchFamily="2" charset="2"/>
              <a:buChar char="§"/>
              <a:tabLst>
                <a:tab pos="240665" algn="l"/>
                <a:tab pos="241300" algn="l"/>
              </a:tabLst>
            </a:pPr>
            <a:r>
              <a:rPr lang="en-US" sz="2150" spc="-105" dirty="0">
                <a:solidFill>
                  <a:srgbClr val="292929"/>
                </a:solidFill>
                <a:latin typeface="Microsoft Sans Serif"/>
                <a:cs typeface="Microsoft Sans Serif"/>
              </a:rPr>
              <a:t>Overview</a:t>
            </a:r>
            <a:endParaRPr sz="2150" dirty="0">
              <a:latin typeface="Microsoft Sans Serif"/>
              <a:cs typeface="Microsoft Sans Serif"/>
            </a:endParaRPr>
          </a:p>
          <a:p>
            <a:pPr marL="698500" lvl="1" indent="-229235">
              <a:lnSpc>
                <a:spcPct val="100000"/>
              </a:lnSpc>
              <a:spcBef>
                <a:spcPts val="1225"/>
              </a:spcBef>
              <a:buFont typeface="Arial MT"/>
              <a:buChar char="•"/>
              <a:tabLst>
                <a:tab pos="698500" algn="l"/>
                <a:tab pos="699135" algn="l"/>
              </a:tabLst>
            </a:pPr>
            <a:r>
              <a:rPr lang="en-US" b="0" i="0" dirty="0">
                <a:effectLst/>
                <a:latin typeface="Microsoft Sans Serif" panose="020B0604020202020204" pitchFamily="34" charset="0"/>
                <a:ea typeface="Microsoft Sans Serif" panose="020B0604020202020204" pitchFamily="34" charset="0"/>
                <a:cs typeface="Microsoft Sans Serif" panose="020B0604020202020204" pitchFamily="34" charset="0"/>
              </a:rPr>
              <a:t>Data collection involved utilizing API and web scraping methods to gather the necessary data. This raw data was subjected to Exploratory Data Analysis (EDA), initially with Data Visualization, and further exploration with SQL queries. The visualization of geographical data was achieved through interactive maps using Folium library. Additionally, the results were presented through interactive dashboards created with </a:t>
            </a:r>
            <a:r>
              <a:rPr lang="en-US" b="0" i="0" dirty="0" err="1">
                <a:effectLst/>
                <a:latin typeface="Microsoft Sans Serif" panose="020B0604020202020204" pitchFamily="34" charset="0"/>
                <a:ea typeface="Microsoft Sans Serif" panose="020B0604020202020204" pitchFamily="34" charset="0"/>
                <a:cs typeface="Microsoft Sans Serif" panose="020B0604020202020204" pitchFamily="34" charset="0"/>
              </a:rPr>
              <a:t>Plotly</a:t>
            </a:r>
            <a:r>
              <a:rPr lang="en-US" b="0" i="0" dirty="0">
                <a:effectLst/>
                <a:latin typeface="Microsoft Sans Serif" panose="020B0604020202020204" pitchFamily="34" charset="0"/>
                <a:ea typeface="Microsoft Sans Serif" panose="020B0604020202020204" pitchFamily="34" charset="0"/>
                <a:cs typeface="Microsoft Sans Serif" panose="020B0604020202020204" pitchFamily="34" charset="0"/>
              </a:rPr>
              <a:t> Dash, and predictive analysis was conducted to draw meaningful insights.</a:t>
            </a:r>
          </a:p>
          <a:p>
            <a:pPr marL="812165" lvl="1" indent="-342900">
              <a:lnSpc>
                <a:spcPct val="100000"/>
              </a:lnSpc>
              <a:spcBef>
                <a:spcPts val="1225"/>
              </a:spcBef>
              <a:buFont typeface="Wingdings" panose="05000000000000000000" pitchFamily="2" charset="2"/>
              <a:buChar char="§"/>
              <a:tabLst>
                <a:tab pos="698500" algn="l"/>
                <a:tab pos="699135" algn="l"/>
              </a:tabLst>
            </a:pPr>
            <a:r>
              <a:rPr lang="en-US" sz="2150" spc="-105" dirty="0">
                <a:solidFill>
                  <a:srgbClr val="292929"/>
                </a:solidFill>
                <a:latin typeface="Microsoft Sans Serif"/>
                <a:cs typeface="Microsoft Sans Serif"/>
              </a:rPr>
              <a:t>Main findings</a:t>
            </a:r>
            <a:endParaRPr sz="2150" dirty="0">
              <a:latin typeface="Microsoft Sans Serif"/>
              <a:cs typeface="Microsoft Sans Serif"/>
            </a:endParaRPr>
          </a:p>
          <a:p>
            <a:pPr marL="698500" lvl="1" indent="-229235">
              <a:lnSpc>
                <a:spcPct val="100000"/>
              </a:lnSpc>
              <a:spcBef>
                <a:spcPts val="1225"/>
              </a:spcBef>
              <a:buFont typeface="Arial MT"/>
              <a:buChar char="•"/>
              <a:tabLst>
                <a:tab pos="698500" algn="l"/>
                <a:tab pos="699135" algn="l"/>
              </a:tabLst>
            </a:pPr>
            <a:r>
              <a:rPr lang="en-US" b="0" i="0" dirty="0">
                <a:effectLst/>
                <a:latin typeface="Microsoft Sans Serif" panose="020B0604020202020204" pitchFamily="34" charset="0"/>
                <a:ea typeface="Microsoft Sans Serif" panose="020B0604020202020204" pitchFamily="34" charset="0"/>
                <a:cs typeface="Microsoft Sans Serif" panose="020B0604020202020204" pitchFamily="34" charset="0"/>
              </a:rPr>
              <a:t>The Exploratory Data Analysis (EDA) yielded valuable insights, and the results were presented through interactive maps and dashboards. Moreover, the predictive analysis provided further valuable outcomes, creating a comprehensive summary of the study.</a:t>
            </a:r>
            <a:endParaRPr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object 4"/>
          <p:cNvSpPr txBox="1"/>
          <p:nvPr/>
        </p:nvSpPr>
        <p:spPr>
          <a:xfrm>
            <a:off x="11214989" y="6113199"/>
            <a:ext cx="197485" cy="252729"/>
          </a:xfrm>
          <a:prstGeom prst="rect">
            <a:avLst/>
          </a:prstGeom>
        </p:spPr>
        <p:txBody>
          <a:bodyPr vert="horz" wrap="square" lIns="0" tIns="0" rIns="0" bIns="0" rtlCol="0">
            <a:spAutoFit/>
          </a:bodyPr>
          <a:lstStyle/>
          <a:p>
            <a:pPr marL="38100">
              <a:lnSpc>
                <a:spcPts val="1810"/>
              </a:lnSpc>
            </a:pPr>
            <a:fld id="{81D60167-4931-47E6-BA6A-407CBD079E47}" type="slidenum">
              <a:rPr sz="1550" spc="90" dirty="0">
                <a:solidFill>
                  <a:srgbClr val="1C7CDB"/>
                </a:solidFill>
                <a:latin typeface="Microsoft Sans Serif"/>
                <a:cs typeface="Microsoft Sans Serif"/>
              </a:rPr>
              <a:t>3</a:t>
            </a:fld>
            <a:endParaRPr sz="1550">
              <a:latin typeface="Microsoft Sans Serif"/>
              <a:cs typeface="Microsoft Sans Serif"/>
            </a:endParaRPr>
          </a:p>
        </p:txBody>
      </p:sp>
      <p:sp>
        <p:nvSpPr>
          <p:cNvPr id="3" name="object 3"/>
          <p:cNvSpPr txBox="1">
            <a:spLocks noGrp="1"/>
          </p:cNvSpPr>
          <p:nvPr>
            <p:ph type="title"/>
          </p:nvPr>
        </p:nvSpPr>
        <p:spPr>
          <a:xfrm>
            <a:off x="849312" y="420624"/>
            <a:ext cx="3860800" cy="586740"/>
          </a:xfrm>
          <a:prstGeom prst="rect">
            <a:avLst/>
          </a:prstGeom>
        </p:spPr>
        <p:txBody>
          <a:bodyPr vert="horz" wrap="square" lIns="0" tIns="16510" rIns="0" bIns="0" rtlCol="0">
            <a:spAutoFit/>
          </a:bodyPr>
          <a:lstStyle/>
          <a:p>
            <a:pPr marL="12700">
              <a:lnSpc>
                <a:spcPct val="100000"/>
              </a:lnSpc>
              <a:spcBef>
                <a:spcPts val="130"/>
              </a:spcBef>
            </a:pPr>
            <a:r>
              <a:rPr spc="-135" dirty="0"/>
              <a:t>Executive</a:t>
            </a:r>
            <a:r>
              <a:rPr spc="140" dirty="0"/>
              <a:t> </a:t>
            </a:r>
            <a:r>
              <a:rPr spc="-185" dirty="0"/>
              <a:t>Summary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9312" y="545782"/>
            <a:ext cx="9605645" cy="403225"/>
          </a:xfrm>
          <a:prstGeom prst="rect">
            <a:avLst/>
          </a:prstGeom>
        </p:spPr>
        <p:txBody>
          <a:bodyPr vert="horz" wrap="square" lIns="0" tIns="15875" rIns="0" bIns="0" rtlCol="0">
            <a:spAutoFit/>
          </a:bodyPr>
          <a:lstStyle/>
          <a:p>
            <a:pPr marL="12700">
              <a:lnSpc>
                <a:spcPct val="100000"/>
              </a:lnSpc>
              <a:spcBef>
                <a:spcPts val="125"/>
              </a:spcBef>
            </a:pPr>
            <a:r>
              <a:rPr sz="2450" spc="-110" dirty="0"/>
              <a:t>Successful</a:t>
            </a:r>
            <a:r>
              <a:rPr sz="2450" spc="250" dirty="0"/>
              <a:t> </a:t>
            </a:r>
            <a:r>
              <a:rPr sz="2450" spc="-40" dirty="0"/>
              <a:t>Drone</a:t>
            </a:r>
            <a:r>
              <a:rPr sz="2450" spc="135" dirty="0"/>
              <a:t> </a:t>
            </a:r>
            <a:r>
              <a:rPr sz="2450" spc="-60" dirty="0"/>
              <a:t>Ship</a:t>
            </a:r>
            <a:r>
              <a:rPr sz="2450" spc="60" dirty="0"/>
              <a:t> </a:t>
            </a:r>
            <a:r>
              <a:rPr sz="2450" spc="-25" dirty="0"/>
              <a:t>Landing</a:t>
            </a:r>
            <a:r>
              <a:rPr sz="2450" spc="60" dirty="0"/>
              <a:t> </a:t>
            </a:r>
            <a:r>
              <a:rPr sz="2450" spc="20" dirty="0"/>
              <a:t>with</a:t>
            </a:r>
            <a:r>
              <a:rPr sz="2450" spc="135" dirty="0"/>
              <a:t> </a:t>
            </a:r>
            <a:r>
              <a:rPr sz="2450" spc="-85" dirty="0"/>
              <a:t>Payload</a:t>
            </a:r>
            <a:r>
              <a:rPr sz="2450" spc="200" dirty="0"/>
              <a:t> </a:t>
            </a:r>
            <a:r>
              <a:rPr sz="2450" spc="-25" dirty="0"/>
              <a:t>between</a:t>
            </a:r>
            <a:r>
              <a:rPr sz="2450" spc="65" dirty="0"/>
              <a:t> </a:t>
            </a:r>
            <a:r>
              <a:rPr sz="2450" spc="135" dirty="0"/>
              <a:t>4000</a:t>
            </a:r>
            <a:r>
              <a:rPr sz="2450" spc="110" dirty="0"/>
              <a:t> </a:t>
            </a:r>
            <a:r>
              <a:rPr sz="2450" spc="-50" dirty="0"/>
              <a:t>and</a:t>
            </a:r>
            <a:r>
              <a:rPr sz="2450" spc="130" dirty="0"/>
              <a:t> </a:t>
            </a:r>
            <a:r>
              <a:rPr sz="2450" spc="135" dirty="0"/>
              <a:t>6000</a:t>
            </a:r>
            <a:endParaRPr sz="2450"/>
          </a:p>
        </p:txBody>
      </p:sp>
      <p:sp>
        <p:nvSpPr>
          <p:cNvPr id="3" name="object 3"/>
          <p:cNvSpPr txBox="1"/>
          <p:nvPr/>
        </p:nvSpPr>
        <p:spPr>
          <a:xfrm>
            <a:off x="850900" y="1683067"/>
            <a:ext cx="1082675" cy="300355"/>
          </a:xfrm>
          <a:prstGeom prst="rect">
            <a:avLst/>
          </a:prstGeom>
        </p:spPr>
        <p:txBody>
          <a:bodyPr vert="horz" wrap="square" lIns="0" tIns="12700" rIns="0" bIns="0" rtlCol="0">
            <a:spAutoFit/>
          </a:bodyPr>
          <a:lstStyle/>
          <a:p>
            <a:pPr marL="12700">
              <a:lnSpc>
                <a:spcPct val="100000"/>
              </a:lnSpc>
              <a:spcBef>
                <a:spcPts val="100"/>
              </a:spcBef>
            </a:pPr>
            <a:r>
              <a:rPr sz="1800" b="1" spc="-155" dirty="0">
                <a:latin typeface="Arial"/>
                <a:cs typeface="Arial"/>
              </a:rPr>
              <a:t>S</a:t>
            </a:r>
            <a:r>
              <a:rPr sz="1800" b="1" spc="-55" dirty="0">
                <a:latin typeface="Arial"/>
                <a:cs typeface="Arial"/>
              </a:rPr>
              <a:t>Q</a:t>
            </a:r>
            <a:r>
              <a:rPr sz="1800" b="1" spc="-185" dirty="0">
                <a:latin typeface="Arial"/>
                <a:cs typeface="Arial"/>
              </a:rPr>
              <a:t>L</a:t>
            </a:r>
            <a:r>
              <a:rPr sz="1800" b="1" spc="-145" dirty="0">
                <a:latin typeface="Arial"/>
                <a:cs typeface="Arial"/>
              </a:rPr>
              <a:t> </a:t>
            </a:r>
            <a:r>
              <a:rPr sz="1800" b="1" spc="-55" dirty="0">
                <a:latin typeface="Arial"/>
                <a:cs typeface="Arial"/>
              </a:rPr>
              <a:t>Q</a:t>
            </a:r>
            <a:r>
              <a:rPr sz="1800" b="1" spc="-130" dirty="0">
                <a:latin typeface="Arial"/>
                <a:cs typeface="Arial"/>
              </a:rPr>
              <a:t>u</a:t>
            </a:r>
            <a:r>
              <a:rPr sz="1800" b="1" spc="-110" dirty="0">
                <a:latin typeface="Arial"/>
                <a:cs typeface="Arial"/>
              </a:rPr>
              <a:t>e</a:t>
            </a:r>
            <a:r>
              <a:rPr sz="1800" b="1" spc="-100" dirty="0">
                <a:latin typeface="Arial"/>
                <a:cs typeface="Arial"/>
              </a:rPr>
              <a:t>r</a:t>
            </a:r>
            <a:r>
              <a:rPr sz="1800" b="1" spc="-180" dirty="0">
                <a:latin typeface="Arial"/>
                <a:cs typeface="Arial"/>
              </a:rPr>
              <a:t>y</a:t>
            </a:r>
            <a:endParaRPr sz="1800">
              <a:latin typeface="Arial"/>
              <a:cs typeface="Arial"/>
            </a:endParaRPr>
          </a:p>
        </p:txBody>
      </p:sp>
      <p:sp>
        <p:nvSpPr>
          <p:cNvPr id="4" name="object 4"/>
          <p:cNvSpPr txBox="1"/>
          <p:nvPr/>
        </p:nvSpPr>
        <p:spPr>
          <a:xfrm>
            <a:off x="6475095" y="1683067"/>
            <a:ext cx="715645" cy="300355"/>
          </a:xfrm>
          <a:prstGeom prst="rect">
            <a:avLst/>
          </a:prstGeom>
        </p:spPr>
        <p:txBody>
          <a:bodyPr vert="horz" wrap="square" lIns="0" tIns="12700" rIns="0" bIns="0" rtlCol="0">
            <a:spAutoFit/>
          </a:bodyPr>
          <a:lstStyle/>
          <a:p>
            <a:pPr marL="12700">
              <a:lnSpc>
                <a:spcPct val="100000"/>
              </a:lnSpc>
              <a:spcBef>
                <a:spcPts val="100"/>
              </a:spcBef>
            </a:pPr>
            <a:r>
              <a:rPr sz="1800" b="1" spc="-254" dirty="0">
                <a:latin typeface="Arial"/>
                <a:cs typeface="Arial"/>
              </a:rPr>
              <a:t>R</a:t>
            </a:r>
            <a:r>
              <a:rPr sz="1800" b="1" spc="-160" dirty="0">
                <a:latin typeface="Arial"/>
                <a:cs typeface="Arial"/>
              </a:rPr>
              <a:t>e</a:t>
            </a:r>
            <a:r>
              <a:rPr sz="1800" b="1" spc="-130" dirty="0">
                <a:latin typeface="Arial"/>
                <a:cs typeface="Arial"/>
              </a:rPr>
              <a:t>s</a:t>
            </a:r>
            <a:r>
              <a:rPr sz="1800" b="1" spc="-204" dirty="0">
                <a:latin typeface="Arial"/>
                <a:cs typeface="Arial"/>
              </a:rPr>
              <a:t>u</a:t>
            </a:r>
            <a:r>
              <a:rPr sz="1800" b="1" spc="-55" dirty="0">
                <a:latin typeface="Arial"/>
                <a:cs typeface="Arial"/>
              </a:rPr>
              <a:t>l</a:t>
            </a:r>
            <a:r>
              <a:rPr sz="1800" b="1" spc="-80" dirty="0">
                <a:latin typeface="Arial"/>
                <a:cs typeface="Arial"/>
              </a:rPr>
              <a:t>t</a:t>
            </a:r>
            <a:r>
              <a:rPr sz="1800" b="1" spc="-215" dirty="0">
                <a:latin typeface="Arial"/>
                <a:cs typeface="Arial"/>
              </a:rPr>
              <a:t>s</a:t>
            </a:r>
            <a:endParaRPr sz="1800">
              <a:latin typeface="Arial"/>
              <a:cs typeface="Arial"/>
            </a:endParaRPr>
          </a:p>
        </p:txBody>
      </p:sp>
      <p:pic>
        <p:nvPicPr>
          <p:cNvPr id="5" name="object 5"/>
          <p:cNvPicPr/>
          <p:nvPr/>
        </p:nvPicPr>
        <p:blipFill>
          <a:blip r:embed="rId2" cstate="print"/>
          <a:stretch>
            <a:fillRect/>
          </a:stretch>
        </p:blipFill>
        <p:spPr>
          <a:xfrm>
            <a:off x="771525" y="2686050"/>
            <a:ext cx="5381625" cy="257175"/>
          </a:xfrm>
          <a:prstGeom prst="rect">
            <a:avLst/>
          </a:prstGeom>
        </p:spPr>
      </p:pic>
      <p:pic>
        <p:nvPicPr>
          <p:cNvPr id="6" name="object 6"/>
          <p:cNvPicPr/>
          <p:nvPr/>
        </p:nvPicPr>
        <p:blipFill>
          <a:blip r:embed="rId3" cstate="print"/>
          <a:stretch>
            <a:fillRect/>
          </a:stretch>
        </p:blipFill>
        <p:spPr>
          <a:xfrm>
            <a:off x="8220075" y="2209800"/>
            <a:ext cx="1000125" cy="1209675"/>
          </a:xfrm>
          <a:prstGeom prst="rect">
            <a:avLst/>
          </a:prstGeom>
        </p:spPr>
      </p:pic>
      <p:sp>
        <p:nvSpPr>
          <p:cNvPr id="7" name="object 7"/>
          <p:cNvSpPr txBox="1"/>
          <p:nvPr/>
        </p:nvSpPr>
        <p:spPr>
          <a:xfrm>
            <a:off x="850900" y="3752913"/>
            <a:ext cx="5217795" cy="1897955"/>
          </a:xfrm>
          <a:prstGeom prst="rect">
            <a:avLst/>
          </a:prstGeom>
        </p:spPr>
        <p:txBody>
          <a:bodyPr vert="horz" wrap="square" lIns="0" tIns="12700" rIns="0" bIns="0" rtlCol="0">
            <a:spAutoFit/>
          </a:bodyPr>
          <a:lstStyle/>
          <a:p>
            <a:pPr marL="12700">
              <a:lnSpc>
                <a:spcPct val="100000"/>
              </a:lnSpc>
              <a:spcBef>
                <a:spcPts val="100"/>
              </a:spcBef>
            </a:pPr>
            <a:r>
              <a:rPr sz="1800" b="1" spc="-114" dirty="0">
                <a:latin typeface="Arial"/>
                <a:cs typeface="Arial"/>
              </a:rPr>
              <a:t>Explanation</a:t>
            </a:r>
            <a:endParaRPr sz="1800" dirty="0">
              <a:latin typeface="Arial"/>
              <a:cs typeface="Arial"/>
            </a:endParaRPr>
          </a:p>
          <a:p>
            <a:pPr>
              <a:lnSpc>
                <a:spcPct val="100000"/>
              </a:lnSpc>
            </a:pPr>
            <a:endParaRPr sz="2000" dirty="0">
              <a:latin typeface="Arial"/>
              <a:cs typeface="Arial"/>
            </a:endParaRPr>
          </a:p>
          <a:p>
            <a:pPr marL="12700" marR="5080">
              <a:lnSpc>
                <a:spcPct val="99700"/>
              </a:lnSpc>
              <a:spcBef>
                <a:spcPts val="1480"/>
              </a:spcBef>
            </a:pPr>
            <a:r>
              <a:rPr lang="en-US" b="0" i="0" dirty="0">
                <a:effectLst/>
                <a:latin typeface="Microsoft Sans Serif" panose="020B0604020202020204" pitchFamily="34" charset="0"/>
                <a:ea typeface="Microsoft Sans Serif" panose="020B0604020202020204" pitchFamily="34" charset="0"/>
                <a:cs typeface="Microsoft Sans Serif" panose="020B0604020202020204" pitchFamily="34" charset="0"/>
              </a:rPr>
              <a:t>The query retrieves the booster version when the landing was successful, and the payload mass falls between 4000 and 6000 kg. The WHERE and </a:t>
            </a:r>
            <a:r>
              <a:rPr lang="en-US" b="0" i="0" dirty="0" err="1">
                <a:effectLst/>
                <a:latin typeface="Microsoft Sans Serif" panose="020B0604020202020204" pitchFamily="34" charset="0"/>
                <a:ea typeface="Microsoft Sans Serif" panose="020B0604020202020204" pitchFamily="34" charset="0"/>
                <a:cs typeface="Microsoft Sans Serif" panose="020B0604020202020204" pitchFamily="34" charset="0"/>
              </a:rPr>
              <a:t>AND</a:t>
            </a:r>
            <a:r>
              <a:rPr lang="en-US" b="0" i="0" dirty="0">
                <a:effectLst/>
                <a:latin typeface="Microsoft Sans Serif" panose="020B0604020202020204" pitchFamily="34" charset="0"/>
                <a:ea typeface="Microsoft Sans Serif" panose="020B0604020202020204" pitchFamily="34" charset="0"/>
                <a:cs typeface="Microsoft Sans Serif" panose="020B0604020202020204" pitchFamily="34" charset="0"/>
              </a:rPr>
              <a:t> clauses are used to filter the dataset accordingly.</a:t>
            </a:r>
            <a:endParaRPr sz="18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810"/>
              </a:lnSpc>
            </a:pPr>
            <a:fld id="{81D60167-4931-47E6-BA6A-407CBD079E47}" type="slidenum">
              <a:rPr spc="90" dirty="0"/>
              <a:t>30</a:t>
            </a:fld>
            <a:endParaRPr spc="9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9312" y="482980"/>
            <a:ext cx="9782810" cy="495300"/>
          </a:xfrm>
          <a:prstGeom prst="rect">
            <a:avLst/>
          </a:prstGeom>
        </p:spPr>
        <p:txBody>
          <a:bodyPr vert="horz" wrap="square" lIns="0" tIns="16510" rIns="0" bIns="0" rtlCol="0">
            <a:spAutoFit/>
          </a:bodyPr>
          <a:lstStyle/>
          <a:p>
            <a:pPr marL="12700">
              <a:lnSpc>
                <a:spcPct val="100000"/>
              </a:lnSpc>
              <a:spcBef>
                <a:spcPts val="130"/>
              </a:spcBef>
            </a:pPr>
            <a:r>
              <a:rPr sz="3050" spc="-60" dirty="0"/>
              <a:t>Total</a:t>
            </a:r>
            <a:r>
              <a:rPr sz="3050" spc="170" dirty="0"/>
              <a:t> </a:t>
            </a:r>
            <a:r>
              <a:rPr sz="3050" spc="-70" dirty="0"/>
              <a:t>Number</a:t>
            </a:r>
            <a:r>
              <a:rPr sz="3050" spc="160" dirty="0"/>
              <a:t> </a:t>
            </a:r>
            <a:r>
              <a:rPr sz="3050" spc="20" dirty="0"/>
              <a:t>of</a:t>
            </a:r>
            <a:r>
              <a:rPr sz="3050" spc="125" dirty="0"/>
              <a:t> </a:t>
            </a:r>
            <a:r>
              <a:rPr sz="3050" spc="-120" dirty="0"/>
              <a:t>Successful</a:t>
            </a:r>
            <a:r>
              <a:rPr sz="3050" spc="105" dirty="0"/>
              <a:t> </a:t>
            </a:r>
            <a:r>
              <a:rPr sz="3050" spc="-70" dirty="0"/>
              <a:t>and</a:t>
            </a:r>
            <a:r>
              <a:rPr sz="3050" spc="155" dirty="0"/>
              <a:t> </a:t>
            </a:r>
            <a:r>
              <a:rPr sz="3050" spc="-70" dirty="0"/>
              <a:t>Failure</a:t>
            </a:r>
            <a:r>
              <a:rPr sz="3050" spc="204" dirty="0"/>
              <a:t> </a:t>
            </a:r>
            <a:r>
              <a:rPr sz="3050" spc="-65" dirty="0"/>
              <a:t>Mission</a:t>
            </a:r>
            <a:r>
              <a:rPr sz="3050" spc="175" dirty="0"/>
              <a:t> </a:t>
            </a:r>
            <a:r>
              <a:rPr sz="3050" spc="-95" dirty="0"/>
              <a:t>Outcomes</a:t>
            </a:r>
            <a:endParaRPr sz="3050"/>
          </a:p>
        </p:txBody>
      </p:sp>
      <p:sp>
        <p:nvSpPr>
          <p:cNvPr id="3" name="object 3"/>
          <p:cNvSpPr txBox="1"/>
          <p:nvPr/>
        </p:nvSpPr>
        <p:spPr>
          <a:xfrm>
            <a:off x="850900" y="1683067"/>
            <a:ext cx="1082675" cy="300355"/>
          </a:xfrm>
          <a:prstGeom prst="rect">
            <a:avLst/>
          </a:prstGeom>
        </p:spPr>
        <p:txBody>
          <a:bodyPr vert="horz" wrap="square" lIns="0" tIns="12700" rIns="0" bIns="0" rtlCol="0">
            <a:spAutoFit/>
          </a:bodyPr>
          <a:lstStyle/>
          <a:p>
            <a:pPr marL="12700">
              <a:lnSpc>
                <a:spcPct val="100000"/>
              </a:lnSpc>
              <a:spcBef>
                <a:spcPts val="100"/>
              </a:spcBef>
            </a:pPr>
            <a:r>
              <a:rPr sz="1800" b="1" spc="-155" dirty="0">
                <a:latin typeface="Arial"/>
                <a:cs typeface="Arial"/>
              </a:rPr>
              <a:t>S</a:t>
            </a:r>
            <a:r>
              <a:rPr sz="1800" b="1" spc="-55" dirty="0">
                <a:latin typeface="Arial"/>
                <a:cs typeface="Arial"/>
              </a:rPr>
              <a:t>Q</a:t>
            </a:r>
            <a:r>
              <a:rPr sz="1800" b="1" spc="-185" dirty="0">
                <a:latin typeface="Arial"/>
                <a:cs typeface="Arial"/>
              </a:rPr>
              <a:t>L</a:t>
            </a:r>
            <a:r>
              <a:rPr sz="1800" b="1" spc="-145" dirty="0">
                <a:latin typeface="Arial"/>
                <a:cs typeface="Arial"/>
              </a:rPr>
              <a:t> </a:t>
            </a:r>
            <a:r>
              <a:rPr sz="1800" b="1" spc="-55" dirty="0">
                <a:latin typeface="Arial"/>
                <a:cs typeface="Arial"/>
              </a:rPr>
              <a:t>Q</a:t>
            </a:r>
            <a:r>
              <a:rPr sz="1800" b="1" spc="-130" dirty="0">
                <a:latin typeface="Arial"/>
                <a:cs typeface="Arial"/>
              </a:rPr>
              <a:t>u</a:t>
            </a:r>
            <a:r>
              <a:rPr sz="1800" b="1" spc="-110" dirty="0">
                <a:latin typeface="Arial"/>
                <a:cs typeface="Arial"/>
              </a:rPr>
              <a:t>e</a:t>
            </a:r>
            <a:r>
              <a:rPr sz="1800" b="1" spc="-100" dirty="0">
                <a:latin typeface="Arial"/>
                <a:cs typeface="Arial"/>
              </a:rPr>
              <a:t>r</a:t>
            </a:r>
            <a:r>
              <a:rPr sz="1800" b="1" spc="-180" dirty="0">
                <a:latin typeface="Arial"/>
                <a:cs typeface="Arial"/>
              </a:rPr>
              <a:t>y</a:t>
            </a:r>
            <a:endParaRPr sz="1800">
              <a:latin typeface="Arial"/>
              <a:cs typeface="Arial"/>
            </a:endParaRPr>
          </a:p>
        </p:txBody>
      </p:sp>
      <p:sp>
        <p:nvSpPr>
          <p:cNvPr id="4" name="object 4"/>
          <p:cNvSpPr txBox="1"/>
          <p:nvPr/>
        </p:nvSpPr>
        <p:spPr>
          <a:xfrm>
            <a:off x="6475095" y="1683067"/>
            <a:ext cx="715645" cy="300355"/>
          </a:xfrm>
          <a:prstGeom prst="rect">
            <a:avLst/>
          </a:prstGeom>
        </p:spPr>
        <p:txBody>
          <a:bodyPr vert="horz" wrap="square" lIns="0" tIns="12700" rIns="0" bIns="0" rtlCol="0">
            <a:spAutoFit/>
          </a:bodyPr>
          <a:lstStyle/>
          <a:p>
            <a:pPr marL="12700">
              <a:lnSpc>
                <a:spcPct val="100000"/>
              </a:lnSpc>
              <a:spcBef>
                <a:spcPts val="100"/>
              </a:spcBef>
            </a:pPr>
            <a:r>
              <a:rPr sz="1800" b="1" spc="-254" dirty="0">
                <a:latin typeface="Arial"/>
                <a:cs typeface="Arial"/>
              </a:rPr>
              <a:t>R</a:t>
            </a:r>
            <a:r>
              <a:rPr sz="1800" b="1" spc="-160" dirty="0">
                <a:latin typeface="Arial"/>
                <a:cs typeface="Arial"/>
              </a:rPr>
              <a:t>e</a:t>
            </a:r>
            <a:r>
              <a:rPr sz="1800" b="1" spc="-130" dirty="0">
                <a:latin typeface="Arial"/>
                <a:cs typeface="Arial"/>
              </a:rPr>
              <a:t>s</a:t>
            </a:r>
            <a:r>
              <a:rPr sz="1800" b="1" spc="-204" dirty="0">
                <a:latin typeface="Arial"/>
                <a:cs typeface="Arial"/>
              </a:rPr>
              <a:t>u</a:t>
            </a:r>
            <a:r>
              <a:rPr sz="1800" b="1" spc="-55" dirty="0">
                <a:latin typeface="Arial"/>
                <a:cs typeface="Arial"/>
              </a:rPr>
              <a:t>l</a:t>
            </a:r>
            <a:r>
              <a:rPr sz="1800" b="1" spc="-80" dirty="0">
                <a:latin typeface="Arial"/>
                <a:cs typeface="Arial"/>
              </a:rPr>
              <a:t>t</a:t>
            </a:r>
            <a:r>
              <a:rPr sz="1800" b="1" spc="-215" dirty="0">
                <a:latin typeface="Arial"/>
                <a:cs typeface="Arial"/>
              </a:rPr>
              <a:t>s</a:t>
            </a:r>
            <a:endParaRPr sz="1800">
              <a:latin typeface="Arial"/>
              <a:cs typeface="Arial"/>
            </a:endParaRPr>
          </a:p>
        </p:txBody>
      </p:sp>
      <p:pic>
        <p:nvPicPr>
          <p:cNvPr id="5" name="object 5"/>
          <p:cNvPicPr/>
          <p:nvPr/>
        </p:nvPicPr>
        <p:blipFill>
          <a:blip r:embed="rId2" cstate="print"/>
          <a:stretch>
            <a:fillRect/>
          </a:stretch>
        </p:blipFill>
        <p:spPr>
          <a:xfrm>
            <a:off x="771525" y="2695575"/>
            <a:ext cx="5486400" cy="228600"/>
          </a:xfrm>
          <a:prstGeom prst="rect">
            <a:avLst/>
          </a:prstGeom>
        </p:spPr>
      </p:pic>
      <p:pic>
        <p:nvPicPr>
          <p:cNvPr id="6" name="object 6"/>
          <p:cNvPicPr/>
          <p:nvPr/>
        </p:nvPicPr>
        <p:blipFill>
          <a:blip r:embed="rId3" cstate="print"/>
          <a:stretch>
            <a:fillRect/>
          </a:stretch>
        </p:blipFill>
        <p:spPr>
          <a:xfrm>
            <a:off x="8810625" y="2581275"/>
            <a:ext cx="1276350" cy="466725"/>
          </a:xfrm>
          <a:prstGeom prst="rect">
            <a:avLst/>
          </a:prstGeom>
        </p:spPr>
      </p:pic>
      <p:sp>
        <p:nvSpPr>
          <p:cNvPr id="7" name="object 7"/>
          <p:cNvSpPr txBox="1"/>
          <p:nvPr/>
        </p:nvSpPr>
        <p:spPr>
          <a:xfrm>
            <a:off x="809232" y="3396703"/>
            <a:ext cx="5351145" cy="3282950"/>
          </a:xfrm>
          <a:prstGeom prst="rect">
            <a:avLst/>
          </a:prstGeom>
        </p:spPr>
        <p:txBody>
          <a:bodyPr vert="horz" wrap="square" lIns="0" tIns="12700" rIns="0" bIns="0" rtlCol="0">
            <a:spAutoFit/>
          </a:bodyPr>
          <a:lstStyle/>
          <a:p>
            <a:pPr marL="12700">
              <a:lnSpc>
                <a:spcPct val="100000"/>
              </a:lnSpc>
              <a:spcBef>
                <a:spcPts val="100"/>
              </a:spcBef>
            </a:pPr>
            <a:r>
              <a:rPr sz="1800" b="1" spc="-114" dirty="0">
                <a:latin typeface="Arial"/>
                <a:cs typeface="Arial"/>
              </a:rPr>
              <a:t>Explanation</a:t>
            </a:r>
            <a:endParaRPr sz="1800" dirty="0">
              <a:latin typeface="Arial"/>
              <a:cs typeface="Arial"/>
            </a:endParaRPr>
          </a:p>
          <a:p>
            <a:pPr>
              <a:lnSpc>
                <a:spcPct val="100000"/>
              </a:lnSpc>
            </a:pPr>
            <a:endParaRPr sz="2000" dirty="0">
              <a:latin typeface="Arial"/>
              <a:cs typeface="Arial"/>
            </a:endParaRPr>
          </a:p>
          <a:p>
            <a:pPr marL="12700" marR="5080">
              <a:lnSpc>
                <a:spcPct val="100099"/>
              </a:lnSpc>
              <a:spcBef>
                <a:spcPts val="1475"/>
              </a:spcBef>
            </a:pPr>
            <a:r>
              <a:rPr lang="en-US" b="0" i="0" dirty="0">
                <a:effectLst/>
                <a:latin typeface="Microsoft Sans Serif" panose="020B0604020202020204" pitchFamily="34" charset="0"/>
                <a:ea typeface="Microsoft Sans Serif" panose="020B0604020202020204" pitchFamily="34" charset="0"/>
                <a:cs typeface="Microsoft Sans Serif" panose="020B0604020202020204" pitchFamily="34" charset="0"/>
              </a:rPr>
              <a:t>In the initial SELECT statement, we present the subqueries and their corresponding results. The first subquery counts the number of successful missions, while the second subquery counts the number of unsuccessful missions. The WHERE clause, followed by the LIKE clause, filters the mission outcomes. The COUNT function is then utilized to count the records that meet the specified filtering criteria.</a:t>
            </a:r>
            <a:endParaRPr sz="18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810"/>
              </a:lnSpc>
            </a:pPr>
            <a:fld id="{81D60167-4931-47E6-BA6A-407CBD079E47}" type="slidenum">
              <a:rPr spc="90" dirty="0"/>
              <a:t>31</a:t>
            </a:fld>
            <a:endParaRPr spc="9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9312" y="420369"/>
            <a:ext cx="7132955" cy="586740"/>
          </a:xfrm>
          <a:prstGeom prst="rect">
            <a:avLst/>
          </a:prstGeom>
        </p:spPr>
        <p:txBody>
          <a:bodyPr vert="horz" wrap="square" lIns="0" tIns="16510" rIns="0" bIns="0" rtlCol="0">
            <a:spAutoFit/>
          </a:bodyPr>
          <a:lstStyle/>
          <a:p>
            <a:pPr marL="12700">
              <a:lnSpc>
                <a:spcPct val="100000"/>
              </a:lnSpc>
              <a:spcBef>
                <a:spcPts val="130"/>
              </a:spcBef>
            </a:pPr>
            <a:r>
              <a:rPr spc="-75" dirty="0"/>
              <a:t>Boosters</a:t>
            </a:r>
            <a:r>
              <a:rPr spc="180" dirty="0"/>
              <a:t> </a:t>
            </a:r>
            <a:r>
              <a:rPr spc="-95" dirty="0"/>
              <a:t>Carried</a:t>
            </a:r>
            <a:r>
              <a:rPr spc="95" dirty="0"/>
              <a:t> </a:t>
            </a:r>
            <a:r>
              <a:rPr spc="-140" dirty="0"/>
              <a:t>Maximum</a:t>
            </a:r>
            <a:r>
              <a:rPr spc="280" dirty="0"/>
              <a:t> </a:t>
            </a:r>
            <a:r>
              <a:rPr spc="-125" dirty="0"/>
              <a:t>Payload</a:t>
            </a:r>
          </a:p>
        </p:txBody>
      </p:sp>
      <p:sp>
        <p:nvSpPr>
          <p:cNvPr id="3" name="object 3"/>
          <p:cNvSpPr txBox="1"/>
          <p:nvPr/>
        </p:nvSpPr>
        <p:spPr>
          <a:xfrm>
            <a:off x="850900" y="1683067"/>
            <a:ext cx="1082675" cy="300355"/>
          </a:xfrm>
          <a:prstGeom prst="rect">
            <a:avLst/>
          </a:prstGeom>
        </p:spPr>
        <p:txBody>
          <a:bodyPr vert="horz" wrap="square" lIns="0" tIns="12700" rIns="0" bIns="0" rtlCol="0">
            <a:spAutoFit/>
          </a:bodyPr>
          <a:lstStyle/>
          <a:p>
            <a:pPr marL="12700">
              <a:lnSpc>
                <a:spcPct val="100000"/>
              </a:lnSpc>
              <a:spcBef>
                <a:spcPts val="100"/>
              </a:spcBef>
            </a:pPr>
            <a:r>
              <a:rPr sz="1800" b="1" spc="-155" dirty="0">
                <a:latin typeface="Arial"/>
                <a:cs typeface="Arial"/>
              </a:rPr>
              <a:t>S</a:t>
            </a:r>
            <a:r>
              <a:rPr sz="1800" b="1" spc="-55" dirty="0">
                <a:latin typeface="Arial"/>
                <a:cs typeface="Arial"/>
              </a:rPr>
              <a:t>Q</a:t>
            </a:r>
            <a:r>
              <a:rPr sz="1800" b="1" spc="-185" dirty="0">
                <a:latin typeface="Arial"/>
                <a:cs typeface="Arial"/>
              </a:rPr>
              <a:t>L</a:t>
            </a:r>
            <a:r>
              <a:rPr sz="1800" b="1" spc="-145" dirty="0">
                <a:latin typeface="Arial"/>
                <a:cs typeface="Arial"/>
              </a:rPr>
              <a:t> </a:t>
            </a:r>
            <a:r>
              <a:rPr sz="1800" b="1" spc="-55" dirty="0">
                <a:latin typeface="Arial"/>
                <a:cs typeface="Arial"/>
              </a:rPr>
              <a:t>Q</a:t>
            </a:r>
            <a:r>
              <a:rPr sz="1800" b="1" spc="-130" dirty="0">
                <a:latin typeface="Arial"/>
                <a:cs typeface="Arial"/>
              </a:rPr>
              <a:t>u</a:t>
            </a:r>
            <a:r>
              <a:rPr sz="1800" b="1" spc="-110" dirty="0">
                <a:latin typeface="Arial"/>
                <a:cs typeface="Arial"/>
              </a:rPr>
              <a:t>e</a:t>
            </a:r>
            <a:r>
              <a:rPr sz="1800" b="1" spc="-100" dirty="0">
                <a:latin typeface="Arial"/>
                <a:cs typeface="Arial"/>
              </a:rPr>
              <a:t>r</a:t>
            </a:r>
            <a:r>
              <a:rPr sz="1800" b="1" spc="-180" dirty="0">
                <a:latin typeface="Arial"/>
                <a:cs typeface="Arial"/>
              </a:rPr>
              <a:t>y</a:t>
            </a:r>
            <a:endParaRPr sz="1800">
              <a:latin typeface="Arial"/>
              <a:cs typeface="Arial"/>
            </a:endParaRPr>
          </a:p>
        </p:txBody>
      </p:sp>
      <p:sp>
        <p:nvSpPr>
          <p:cNvPr id="4" name="object 4"/>
          <p:cNvSpPr txBox="1"/>
          <p:nvPr/>
        </p:nvSpPr>
        <p:spPr>
          <a:xfrm>
            <a:off x="6475095" y="1683067"/>
            <a:ext cx="715645" cy="300355"/>
          </a:xfrm>
          <a:prstGeom prst="rect">
            <a:avLst/>
          </a:prstGeom>
        </p:spPr>
        <p:txBody>
          <a:bodyPr vert="horz" wrap="square" lIns="0" tIns="12700" rIns="0" bIns="0" rtlCol="0">
            <a:spAutoFit/>
          </a:bodyPr>
          <a:lstStyle/>
          <a:p>
            <a:pPr marL="12700">
              <a:lnSpc>
                <a:spcPct val="100000"/>
              </a:lnSpc>
              <a:spcBef>
                <a:spcPts val="100"/>
              </a:spcBef>
            </a:pPr>
            <a:r>
              <a:rPr sz="1800" b="1" spc="-254" dirty="0">
                <a:latin typeface="Arial"/>
                <a:cs typeface="Arial"/>
              </a:rPr>
              <a:t>R</a:t>
            </a:r>
            <a:r>
              <a:rPr sz="1800" b="1" spc="-160" dirty="0">
                <a:latin typeface="Arial"/>
                <a:cs typeface="Arial"/>
              </a:rPr>
              <a:t>e</a:t>
            </a:r>
            <a:r>
              <a:rPr sz="1800" b="1" spc="-130" dirty="0">
                <a:latin typeface="Arial"/>
                <a:cs typeface="Arial"/>
              </a:rPr>
              <a:t>s</a:t>
            </a:r>
            <a:r>
              <a:rPr sz="1800" b="1" spc="-204" dirty="0">
                <a:latin typeface="Arial"/>
                <a:cs typeface="Arial"/>
              </a:rPr>
              <a:t>u</a:t>
            </a:r>
            <a:r>
              <a:rPr sz="1800" b="1" spc="-55" dirty="0">
                <a:latin typeface="Arial"/>
                <a:cs typeface="Arial"/>
              </a:rPr>
              <a:t>l</a:t>
            </a:r>
            <a:r>
              <a:rPr sz="1800" b="1" spc="-80" dirty="0">
                <a:latin typeface="Arial"/>
                <a:cs typeface="Arial"/>
              </a:rPr>
              <a:t>t</a:t>
            </a:r>
            <a:r>
              <a:rPr sz="1800" b="1" spc="-215" dirty="0">
                <a:latin typeface="Arial"/>
                <a:cs typeface="Arial"/>
              </a:rPr>
              <a:t>s</a:t>
            </a:r>
            <a:endParaRPr sz="1800">
              <a:latin typeface="Arial"/>
              <a:cs typeface="Arial"/>
            </a:endParaRPr>
          </a:p>
        </p:txBody>
      </p:sp>
      <p:pic>
        <p:nvPicPr>
          <p:cNvPr id="5" name="object 5"/>
          <p:cNvPicPr/>
          <p:nvPr/>
        </p:nvPicPr>
        <p:blipFill>
          <a:blip r:embed="rId2" cstate="print"/>
          <a:stretch>
            <a:fillRect/>
          </a:stretch>
        </p:blipFill>
        <p:spPr>
          <a:xfrm>
            <a:off x="771525" y="2657475"/>
            <a:ext cx="5486400" cy="342900"/>
          </a:xfrm>
          <a:prstGeom prst="rect">
            <a:avLst/>
          </a:prstGeom>
        </p:spPr>
      </p:pic>
      <p:pic>
        <p:nvPicPr>
          <p:cNvPr id="6" name="object 6"/>
          <p:cNvPicPr/>
          <p:nvPr/>
        </p:nvPicPr>
        <p:blipFill>
          <a:blip r:embed="rId3" cstate="print"/>
          <a:stretch>
            <a:fillRect/>
          </a:stretch>
        </p:blipFill>
        <p:spPr>
          <a:xfrm>
            <a:off x="8658225" y="1962150"/>
            <a:ext cx="1000125" cy="3190875"/>
          </a:xfrm>
          <a:prstGeom prst="rect">
            <a:avLst/>
          </a:prstGeom>
        </p:spPr>
      </p:pic>
      <p:sp>
        <p:nvSpPr>
          <p:cNvPr id="7" name="object 7"/>
          <p:cNvSpPr txBox="1"/>
          <p:nvPr/>
        </p:nvSpPr>
        <p:spPr>
          <a:xfrm>
            <a:off x="850900" y="3752913"/>
            <a:ext cx="5224780" cy="2451953"/>
          </a:xfrm>
          <a:prstGeom prst="rect">
            <a:avLst/>
          </a:prstGeom>
        </p:spPr>
        <p:txBody>
          <a:bodyPr vert="horz" wrap="square" lIns="0" tIns="12700" rIns="0" bIns="0" rtlCol="0">
            <a:spAutoFit/>
          </a:bodyPr>
          <a:lstStyle/>
          <a:p>
            <a:pPr marL="12700">
              <a:lnSpc>
                <a:spcPct val="100000"/>
              </a:lnSpc>
              <a:spcBef>
                <a:spcPts val="100"/>
              </a:spcBef>
            </a:pPr>
            <a:r>
              <a:rPr sz="1800" b="1" spc="-114" dirty="0">
                <a:latin typeface="Arial"/>
                <a:cs typeface="Arial"/>
              </a:rPr>
              <a:t>Explanation</a:t>
            </a:r>
            <a:endParaRPr sz="1800" dirty="0">
              <a:latin typeface="Arial"/>
              <a:cs typeface="Arial"/>
            </a:endParaRPr>
          </a:p>
          <a:p>
            <a:pPr>
              <a:lnSpc>
                <a:spcPct val="100000"/>
              </a:lnSpc>
            </a:pPr>
            <a:endParaRPr sz="2000" dirty="0">
              <a:latin typeface="Arial"/>
              <a:cs typeface="Arial"/>
            </a:endParaRPr>
          </a:p>
          <a:p>
            <a:pPr marL="12700" marR="5080">
              <a:lnSpc>
                <a:spcPct val="99900"/>
              </a:lnSpc>
              <a:spcBef>
                <a:spcPts val="1475"/>
              </a:spcBef>
            </a:pPr>
            <a:r>
              <a:rPr lang="en-US" b="0" i="0" dirty="0">
                <a:effectLst/>
                <a:latin typeface="Microsoft Sans Serif" panose="020B0604020202020204" pitchFamily="34" charset="0"/>
                <a:ea typeface="Microsoft Sans Serif" panose="020B0604020202020204" pitchFamily="34" charset="0"/>
                <a:cs typeface="Microsoft Sans Serif" panose="020B0604020202020204" pitchFamily="34" charset="0"/>
              </a:rPr>
              <a:t>To filter the data and retrieve only the heaviest payload mass, we employed a subquery using the MAX function. The main query then utilizes the results from the subquery to identify unique booster versions (SELECT DISTINCT) associated with the heaviest payload mass.</a:t>
            </a:r>
            <a:endParaRPr sz="18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810"/>
              </a:lnSpc>
            </a:pPr>
            <a:fld id="{81D60167-4931-47E6-BA6A-407CBD079E47}" type="slidenum">
              <a:rPr spc="90" dirty="0"/>
              <a:t>32</a:t>
            </a:fld>
            <a:endParaRPr spc="9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9312" y="420369"/>
            <a:ext cx="4462780" cy="586740"/>
          </a:xfrm>
          <a:prstGeom prst="rect">
            <a:avLst/>
          </a:prstGeom>
        </p:spPr>
        <p:txBody>
          <a:bodyPr vert="horz" wrap="square" lIns="0" tIns="16510" rIns="0" bIns="0" rtlCol="0">
            <a:spAutoFit/>
          </a:bodyPr>
          <a:lstStyle/>
          <a:p>
            <a:pPr marL="12700">
              <a:lnSpc>
                <a:spcPct val="100000"/>
              </a:lnSpc>
              <a:spcBef>
                <a:spcPts val="130"/>
              </a:spcBef>
            </a:pPr>
            <a:r>
              <a:rPr spc="210" dirty="0"/>
              <a:t>2015</a:t>
            </a:r>
            <a:r>
              <a:rPr spc="70" dirty="0"/>
              <a:t> </a:t>
            </a:r>
            <a:r>
              <a:rPr spc="-145" dirty="0"/>
              <a:t>Launch</a:t>
            </a:r>
            <a:r>
              <a:rPr spc="190" dirty="0"/>
              <a:t> </a:t>
            </a:r>
            <a:r>
              <a:rPr spc="-150" dirty="0"/>
              <a:t>Records</a:t>
            </a:r>
          </a:p>
        </p:txBody>
      </p:sp>
      <p:sp>
        <p:nvSpPr>
          <p:cNvPr id="3" name="object 3"/>
          <p:cNvSpPr txBox="1"/>
          <p:nvPr/>
        </p:nvSpPr>
        <p:spPr>
          <a:xfrm>
            <a:off x="850900" y="1683067"/>
            <a:ext cx="1082675" cy="300355"/>
          </a:xfrm>
          <a:prstGeom prst="rect">
            <a:avLst/>
          </a:prstGeom>
        </p:spPr>
        <p:txBody>
          <a:bodyPr vert="horz" wrap="square" lIns="0" tIns="12700" rIns="0" bIns="0" rtlCol="0">
            <a:spAutoFit/>
          </a:bodyPr>
          <a:lstStyle/>
          <a:p>
            <a:pPr marL="12700">
              <a:lnSpc>
                <a:spcPct val="100000"/>
              </a:lnSpc>
              <a:spcBef>
                <a:spcPts val="100"/>
              </a:spcBef>
            </a:pPr>
            <a:r>
              <a:rPr sz="1800" b="1" spc="-155" dirty="0">
                <a:latin typeface="Arial"/>
                <a:cs typeface="Arial"/>
              </a:rPr>
              <a:t>S</a:t>
            </a:r>
            <a:r>
              <a:rPr sz="1800" b="1" spc="-55" dirty="0">
                <a:latin typeface="Arial"/>
                <a:cs typeface="Arial"/>
              </a:rPr>
              <a:t>Q</a:t>
            </a:r>
            <a:r>
              <a:rPr sz="1800" b="1" spc="-185" dirty="0">
                <a:latin typeface="Arial"/>
                <a:cs typeface="Arial"/>
              </a:rPr>
              <a:t>L</a:t>
            </a:r>
            <a:r>
              <a:rPr sz="1800" b="1" spc="-145" dirty="0">
                <a:latin typeface="Arial"/>
                <a:cs typeface="Arial"/>
              </a:rPr>
              <a:t> </a:t>
            </a:r>
            <a:r>
              <a:rPr sz="1800" b="1" spc="-55" dirty="0">
                <a:latin typeface="Arial"/>
                <a:cs typeface="Arial"/>
              </a:rPr>
              <a:t>Q</a:t>
            </a:r>
            <a:r>
              <a:rPr sz="1800" b="1" spc="-130" dirty="0">
                <a:latin typeface="Arial"/>
                <a:cs typeface="Arial"/>
              </a:rPr>
              <a:t>u</a:t>
            </a:r>
            <a:r>
              <a:rPr sz="1800" b="1" spc="-110" dirty="0">
                <a:latin typeface="Arial"/>
                <a:cs typeface="Arial"/>
              </a:rPr>
              <a:t>e</a:t>
            </a:r>
            <a:r>
              <a:rPr sz="1800" b="1" spc="-100" dirty="0">
                <a:latin typeface="Arial"/>
                <a:cs typeface="Arial"/>
              </a:rPr>
              <a:t>r</a:t>
            </a:r>
            <a:r>
              <a:rPr sz="1800" b="1" spc="-180" dirty="0">
                <a:latin typeface="Arial"/>
                <a:cs typeface="Arial"/>
              </a:rPr>
              <a:t>y</a:t>
            </a:r>
            <a:endParaRPr sz="1800">
              <a:latin typeface="Arial"/>
              <a:cs typeface="Arial"/>
            </a:endParaRPr>
          </a:p>
        </p:txBody>
      </p:sp>
      <p:sp>
        <p:nvSpPr>
          <p:cNvPr id="4" name="object 4"/>
          <p:cNvSpPr txBox="1"/>
          <p:nvPr/>
        </p:nvSpPr>
        <p:spPr>
          <a:xfrm>
            <a:off x="6475095" y="1683067"/>
            <a:ext cx="715645" cy="300355"/>
          </a:xfrm>
          <a:prstGeom prst="rect">
            <a:avLst/>
          </a:prstGeom>
        </p:spPr>
        <p:txBody>
          <a:bodyPr vert="horz" wrap="square" lIns="0" tIns="12700" rIns="0" bIns="0" rtlCol="0">
            <a:spAutoFit/>
          </a:bodyPr>
          <a:lstStyle/>
          <a:p>
            <a:pPr marL="12700">
              <a:lnSpc>
                <a:spcPct val="100000"/>
              </a:lnSpc>
              <a:spcBef>
                <a:spcPts val="100"/>
              </a:spcBef>
            </a:pPr>
            <a:r>
              <a:rPr sz="1800" b="1" spc="-254" dirty="0">
                <a:latin typeface="Arial"/>
                <a:cs typeface="Arial"/>
              </a:rPr>
              <a:t>R</a:t>
            </a:r>
            <a:r>
              <a:rPr sz="1800" b="1" spc="-160" dirty="0">
                <a:latin typeface="Arial"/>
                <a:cs typeface="Arial"/>
              </a:rPr>
              <a:t>e</a:t>
            </a:r>
            <a:r>
              <a:rPr sz="1800" b="1" spc="-130" dirty="0">
                <a:latin typeface="Arial"/>
                <a:cs typeface="Arial"/>
              </a:rPr>
              <a:t>s</a:t>
            </a:r>
            <a:r>
              <a:rPr sz="1800" b="1" spc="-204" dirty="0">
                <a:latin typeface="Arial"/>
                <a:cs typeface="Arial"/>
              </a:rPr>
              <a:t>u</a:t>
            </a:r>
            <a:r>
              <a:rPr sz="1800" b="1" spc="-55" dirty="0">
                <a:latin typeface="Arial"/>
                <a:cs typeface="Arial"/>
              </a:rPr>
              <a:t>l</a:t>
            </a:r>
            <a:r>
              <a:rPr sz="1800" b="1" spc="-80" dirty="0">
                <a:latin typeface="Arial"/>
                <a:cs typeface="Arial"/>
              </a:rPr>
              <a:t>t</a:t>
            </a:r>
            <a:r>
              <a:rPr sz="1800" b="1" spc="-215" dirty="0">
                <a:latin typeface="Arial"/>
                <a:cs typeface="Arial"/>
              </a:rPr>
              <a:t>s</a:t>
            </a:r>
            <a:endParaRPr sz="1800">
              <a:latin typeface="Arial"/>
              <a:cs typeface="Arial"/>
            </a:endParaRPr>
          </a:p>
        </p:txBody>
      </p:sp>
      <p:pic>
        <p:nvPicPr>
          <p:cNvPr id="5" name="object 5"/>
          <p:cNvPicPr/>
          <p:nvPr/>
        </p:nvPicPr>
        <p:blipFill>
          <a:blip r:embed="rId2" cstate="print"/>
          <a:stretch>
            <a:fillRect/>
          </a:stretch>
        </p:blipFill>
        <p:spPr>
          <a:xfrm>
            <a:off x="771525" y="2628900"/>
            <a:ext cx="5286375" cy="257175"/>
          </a:xfrm>
          <a:prstGeom prst="rect">
            <a:avLst/>
          </a:prstGeom>
        </p:spPr>
      </p:pic>
      <p:pic>
        <p:nvPicPr>
          <p:cNvPr id="6" name="object 6"/>
          <p:cNvPicPr/>
          <p:nvPr/>
        </p:nvPicPr>
        <p:blipFill>
          <a:blip r:embed="rId3" cstate="print"/>
          <a:stretch>
            <a:fillRect/>
          </a:stretch>
        </p:blipFill>
        <p:spPr>
          <a:xfrm>
            <a:off x="7524750" y="2409825"/>
            <a:ext cx="2390775" cy="714375"/>
          </a:xfrm>
          <a:prstGeom prst="rect">
            <a:avLst/>
          </a:prstGeom>
        </p:spPr>
      </p:pic>
      <p:sp>
        <p:nvSpPr>
          <p:cNvPr id="7" name="object 7"/>
          <p:cNvSpPr txBox="1"/>
          <p:nvPr/>
        </p:nvSpPr>
        <p:spPr>
          <a:xfrm>
            <a:off x="850900" y="3752913"/>
            <a:ext cx="5351145" cy="2451953"/>
          </a:xfrm>
          <a:prstGeom prst="rect">
            <a:avLst/>
          </a:prstGeom>
        </p:spPr>
        <p:txBody>
          <a:bodyPr vert="horz" wrap="square" lIns="0" tIns="12700" rIns="0" bIns="0" rtlCol="0">
            <a:spAutoFit/>
          </a:bodyPr>
          <a:lstStyle/>
          <a:p>
            <a:pPr marL="12700">
              <a:lnSpc>
                <a:spcPct val="100000"/>
              </a:lnSpc>
              <a:spcBef>
                <a:spcPts val="100"/>
              </a:spcBef>
            </a:pPr>
            <a:r>
              <a:rPr sz="1800" b="1" spc="-114" dirty="0">
                <a:latin typeface="Arial"/>
                <a:cs typeface="Arial"/>
              </a:rPr>
              <a:t>Explanation</a:t>
            </a:r>
            <a:endParaRPr sz="1800" dirty="0">
              <a:latin typeface="Arial"/>
              <a:cs typeface="Arial"/>
            </a:endParaRPr>
          </a:p>
          <a:p>
            <a:pPr>
              <a:lnSpc>
                <a:spcPct val="100000"/>
              </a:lnSpc>
            </a:pPr>
            <a:endParaRPr sz="2000" dirty="0">
              <a:latin typeface="Arial"/>
              <a:cs typeface="Arial"/>
            </a:endParaRPr>
          </a:p>
          <a:p>
            <a:pPr marL="12700" marR="5080">
              <a:lnSpc>
                <a:spcPct val="99900"/>
              </a:lnSpc>
              <a:spcBef>
                <a:spcPts val="1475"/>
              </a:spcBef>
            </a:pPr>
            <a:r>
              <a:rPr lang="en-US" b="0" i="0" dirty="0">
                <a:effectLst/>
                <a:latin typeface="Microsoft Sans Serif" panose="020B0604020202020204" pitchFamily="34" charset="0"/>
                <a:ea typeface="Microsoft Sans Serif" panose="020B0604020202020204" pitchFamily="34" charset="0"/>
                <a:cs typeface="Microsoft Sans Serif" panose="020B0604020202020204" pitchFamily="34" charset="0"/>
              </a:rPr>
              <a:t>The query provides the month, booster version, and launch site where the landing was unsuccessful and took place in the year 2015. The </a:t>
            </a:r>
            <a:r>
              <a:rPr lang="en-US" b="0" i="0" dirty="0" err="1">
                <a:effectLst/>
                <a:latin typeface="Microsoft Sans Serif" panose="020B0604020202020204" pitchFamily="34" charset="0"/>
                <a:ea typeface="Microsoft Sans Serif" panose="020B0604020202020204" pitchFamily="34" charset="0"/>
                <a:cs typeface="Microsoft Sans Serif" panose="020B0604020202020204" pitchFamily="34" charset="0"/>
              </a:rPr>
              <a:t>Substr</a:t>
            </a:r>
            <a:r>
              <a:rPr lang="en-US" b="0" i="0" dirty="0">
                <a:effectLst/>
                <a:latin typeface="Microsoft Sans Serif" panose="020B0604020202020204" pitchFamily="34" charset="0"/>
                <a:ea typeface="Microsoft Sans Serif" panose="020B0604020202020204" pitchFamily="34" charset="0"/>
                <a:cs typeface="Microsoft Sans Serif" panose="020B0604020202020204" pitchFamily="34" charset="0"/>
              </a:rPr>
              <a:t> function is used to extract the month or year from the landing date. </a:t>
            </a:r>
            <a:r>
              <a:rPr lang="en-US" b="0" i="0" dirty="0" err="1">
                <a:effectLst/>
                <a:latin typeface="Microsoft Sans Serif" panose="020B0604020202020204" pitchFamily="34" charset="0"/>
                <a:ea typeface="Microsoft Sans Serif" panose="020B0604020202020204" pitchFamily="34" charset="0"/>
                <a:cs typeface="Microsoft Sans Serif" panose="020B0604020202020204" pitchFamily="34" charset="0"/>
              </a:rPr>
              <a:t>Substr</a:t>
            </a:r>
            <a:r>
              <a:rPr lang="en-US" b="0" i="0" dirty="0">
                <a:effectLst/>
                <a:latin typeface="Microsoft Sans Serif" panose="020B0604020202020204" pitchFamily="34" charset="0"/>
                <a:ea typeface="Microsoft Sans Serif" panose="020B0604020202020204" pitchFamily="34" charset="0"/>
                <a:cs typeface="Microsoft Sans Serif" panose="020B0604020202020204" pitchFamily="34" charset="0"/>
              </a:rPr>
              <a:t>(DATE, 4, 2) retrieves the month, while </a:t>
            </a:r>
            <a:r>
              <a:rPr lang="en-US" b="0" i="0" dirty="0" err="1">
                <a:effectLst/>
                <a:latin typeface="Microsoft Sans Serif" panose="020B0604020202020204" pitchFamily="34" charset="0"/>
                <a:ea typeface="Microsoft Sans Serif" panose="020B0604020202020204" pitchFamily="34" charset="0"/>
                <a:cs typeface="Microsoft Sans Serif" panose="020B0604020202020204" pitchFamily="34" charset="0"/>
              </a:rPr>
              <a:t>Substr</a:t>
            </a:r>
            <a:r>
              <a:rPr lang="en-US" b="0" i="0" dirty="0">
                <a:effectLst/>
                <a:latin typeface="Microsoft Sans Serif" panose="020B0604020202020204" pitchFamily="34" charset="0"/>
                <a:ea typeface="Microsoft Sans Serif" panose="020B0604020202020204" pitchFamily="34" charset="0"/>
                <a:cs typeface="Microsoft Sans Serif" panose="020B0604020202020204" pitchFamily="34" charset="0"/>
              </a:rPr>
              <a:t>(DATE, 7, 4) extracts the year from the date.</a:t>
            </a:r>
            <a:endParaRPr sz="18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810"/>
              </a:lnSpc>
            </a:pPr>
            <a:fld id="{81D60167-4931-47E6-BA6A-407CBD079E47}" type="slidenum">
              <a:rPr spc="90" dirty="0"/>
              <a:t>33</a:t>
            </a:fld>
            <a:endParaRPr spc="9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9312" y="518794"/>
            <a:ext cx="9872980" cy="449580"/>
          </a:xfrm>
          <a:prstGeom prst="rect">
            <a:avLst/>
          </a:prstGeom>
        </p:spPr>
        <p:txBody>
          <a:bodyPr vert="horz" wrap="square" lIns="0" tIns="16510" rIns="0" bIns="0" rtlCol="0">
            <a:spAutoFit/>
          </a:bodyPr>
          <a:lstStyle/>
          <a:p>
            <a:pPr marL="12700">
              <a:lnSpc>
                <a:spcPct val="100000"/>
              </a:lnSpc>
              <a:spcBef>
                <a:spcPts val="130"/>
              </a:spcBef>
              <a:tabLst>
                <a:tab pos="7285355" algn="l"/>
              </a:tabLst>
            </a:pPr>
            <a:r>
              <a:rPr sz="2750" spc="-160" dirty="0"/>
              <a:t>Rank</a:t>
            </a:r>
            <a:r>
              <a:rPr sz="2750" spc="170" dirty="0"/>
              <a:t> </a:t>
            </a:r>
            <a:r>
              <a:rPr sz="2750" spc="-35" dirty="0"/>
              <a:t>Landing</a:t>
            </a:r>
            <a:r>
              <a:rPr sz="2750" spc="114" dirty="0"/>
              <a:t> </a:t>
            </a:r>
            <a:r>
              <a:rPr sz="2750" spc="-85" dirty="0"/>
              <a:t>Outcomes</a:t>
            </a:r>
            <a:r>
              <a:rPr sz="2750" spc="240" dirty="0"/>
              <a:t> </a:t>
            </a:r>
            <a:r>
              <a:rPr sz="2750" spc="-70" dirty="0"/>
              <a:t>Between</a:t>
            </a:r>
            <a:r>
              <a:rPr sz="2750" spc="55" dirty="0"/>
              <a:t> </a:t>
            </a:r>
            <a:r>
              <a:rPr sz="2750" spc="95" dirty="0"/>
              <a:t>2010-06-04	</a:t>
            </a:r>
            <a:r>
              <a:rPr sz="2750" spc="-60" dirty="0"/>
              <a:t>and</a:t>
            </a:r>
            <a:r>
              <a:rPr sz="2750" spc="35" dirty="0"/>
              <a:t> </a:t>
            </a:r>
            <a:r>
              <a:rPr sz="2750" spc="90" dirty="0"/>
              <a:t>2017-03-20</a:t>
            </a:r>
            <a:endParaRPr sz="2750"/>
          </a:p>
        </p:txBody>
      </p:sp>
      <p:sp>
        <p:nvSpPr>
          <p:cNvPr id="3" name="object 3"/>
          <p:cNvSpPr txBox="1"/>
          <p:nvPr/>
        </p:nvSpPr>
        <p:spPr>
          <a:xfrm>
            <a:off x="850900" y="1683067"/>
            <a:ext cx="1082675" cy="300355"/>
          </a:xfrm>
          <a:prstGeom prst="rect">
            <a:avLst/>
          </a:prstGeom>
        </p:spPr>
        <p:txBody>
          <a:bodyPr vert="horz" wrap="square" lIns="0" tIns="12700" rIns="0" bIns="0" rtlCol="0">
            <a:spAutoFit/>
          </a:bodyPr>
          <a:lstStyle/>
          <a:p>
            <a:pPr marL="12700">
              <a:lnSpc>
                <a:spcPct val="100000"/>
              </a:lnSpc>
              <a:spcBef>
                <a:spcPts val="100"/>
              </a:spcBef>
            </a:pPr>
            <a:r>
              <a:rPr sz="1800" b="1" spc="-155" dirty="0">
                <a:latin typeface="Arial"/>
                <a:cs typeface="Arial"/>
              </a:rPr>
              <a:t>S</a:t>
            </a:r>
            <a:r>
              <a:rPr sz="1800" b="1" spc="-55" dirty="0">
                <a:latin typeface="Arial"/>
                <a:cs typeface="Arial"/>
              </a:rPr>
              <a:t>Q</a:t>
            </a:r>
            <a:r>
              <a:rPr sz="1800" b="1" spc="-185" dirty="0">
                <a:latin typeface="Arial"/>
                <a:cs typeface="Arial"/>
              </a:rPr>
              <a:t>L</a:t>
            </a:r>
            <a:r>
              <a:rPr sz="1800" b="1" spc="-145" dirty="0">
                <a:latin typeface="Arial"/>
                <a:cs typeface="Arial"/>
              </a:rPr>
              <a:t> </a:t>
            </a:r>
            <a:r>
              <a:rPr sz="1800" b="1" spc="-55" dirty="0">
                <a:latin typeface="Arial"/>
                <a:cs typeface="Arial"/>
              </a:rPr>
              <a:t>Q</a:t>
            </a:r>
            <a:r>
              <a:rPr sz="1800" b="1" spc="-130" dirty="0">
                <a:latin typeface="Arial"/>
                <a:cs typeface="Arial"/>
              </a:rPr>
              <a:t>u</a:t>
            </a:r>
            <a:r>
              <a:rPr sz="1800" b="1" spc="-110" dirty="0">
                <a:latin typeface="Arial"/>
                <a:cs typeface="Arial"/>
              </a:rPr>
              <a:t>e</a:t>
            </a:r>
            <a:r>
              <a:rPr sz="1800" b="1" spc="-100" dirty="0">
                <a:latin typeface="Arial"/>
                <a:cs typeface="Arial"/>
              </a:rPr>
              <a:t>r</a:t>
            </a:r>
            <a:r>
              <a:rPr sz="1800" b="1" spc="-180" dirty="0">
                <a:latin typeface="Arial"/>
                <a:cs typeface="Arial"/>
              </a:rPr>
              <a:t>y</a:t>
            </a:r>
            <a:endParaRPr sz="1800">
              <a:latin typeface="Arial"/>
              <a:cs typeface="Arial"/>
            </a:endParaRPr>
          </a:p>
        </p:txBody>
      </p:sp>
      <p:sp>
        <p:nvSpPr>
          <p:cNvPr id="4" name="object 4"/>
          <p:cNvSpPr txBox="1"/>
          <p:nvPr/>
        </p:nvSpPr>
        <p:spPr>
          <a:xfrm>
            <a:off x="6475095" y="1683067"/>
            <a:ext cx="715645" cy="300355"/>
          </a:xfrm>
          <a:prstGeom prst="rect">
            <a:avLst/>
          </a:prstGeom>
        </p:spPr>
        <p:txBody>
          <a:bodyPr vert="horz" wrap="square" lIns="0" tIns="12700" rIns="0" bIns="0" rtlCol="0">
            <a:spAutoFit/>
          </a:bodyPr>
          <a:lstStyle/>
          <a:p>
            <a:pPr marL="12700">
              <a:lnSpc>
                <a:spcPct val="100000"/>
              </a:lnSpc>
              <a:spcBef>
                <a:spcPts val="100"/>
              </a:spcBef>
            </a:pPr>
            <a:r>
              <a:rPr sz="1800" b="1" spc="-254" dirty="0">
                <a:latin typeface="Arial"/>
                <a:cs typeface="Arial"/>
              </a:rPr>
              <a:t>R</a:t>
            </a:r>
            <a:r>
              <a:rPr sz="1800" b="1" spc="-160" dirty="0">
                <a:latin typeface="Arial"/>
                <a:cs typeface="Arial"/>
              </a:rPr>
              <a:t>e</a:t>
            </a:r>
            <a:r>
              <a:rPr sz="1800" b="1" spc="-130" dirty="0">
                <a:latin typeface="Arial"/>
                <a:cs typeface="Arial"/>
              </a:rPr>
              <a:t>s</a:t>
            </a:r>
            <a:r>
              <a:rPr sz="1800" b="1" spc="-204" dirty="0">
                <a:latin typeface="Arial"/>
                <a:cs typeface="Arial"/>
              </a:rPr>
              <a:t>u</a:t>
            </a:r>
            <a:r>
              <a:rPr sz="1800" b="1" spc="-55" dirty="0">
                <a:latin typeface="Arial"/>
                <a:cs typeface="Arial"/>
              </a:rPr>
              <a:t>l</a:t>
            </a:r>
            <a:r>
              <a:rPr sz="1800" b="1" spc="-80" dirty="0">
                <a:latin typeface="Arial"/>
                <a:cs typeface="Arial"/>
              </a:rPr>
              <a:t>t</a:t>
            </a:r>
            <a:r>
              <a:rPr sz="1800" b="1" spc="-215" dirty="0">
                <a:latin typeface="Arial"/>
                <a:cs typeface="Arial"/>
              </a:rPr>
              <a:t>s</a:t>
            </a:r>
            <a:endParaRPr sz="1800">
              <a:latin typeface="Arial"/>
              <a:cs typeface="Arial"/>
            </a:endParaRPr>
          </a:p>
        </p:txBody>
      </p:sp>
      <p:pic>
        <p:nvPicPr>
          <p:cNvPr id="5" name="object 5"/>
          <p:cNvPicPr/>
          <p:nvPr/>
        </p:nvPicPr>
        <p:blipFill>
          <a:blip r:embed="rId2" cstate="print"/>
          <a:stretch>
            <a:fillRect/>
          </a:stretch>
        </p:blipFill>
        <p:spPr>
          <a:xfrm>
            <a:off x="771525" y="2495550"/>
            <a:ext cx="5591175" cy="504825"/>
          </a:xfrm>
          <a:prstGeom prst="rect">
            <a:avLst/>
          </a:prstGeom>
        </p:spPr>
      </p:pic>
      <p:pic>
        <p:nvPicPr>
          <p:cNvPr id="6" name="object 6"/>
          <p:cNvPicPr/>
          <p:nvPr/>
        </p:nvPicPr>
        <p:blipFill>
          <a:blip r:embed="rId3" cstate="print"/>
          <a:stretch>
            <a:fillRect/>
          </a:stretch>
        </p:blipFill>
        <p:spPr>
          <a:xfrm>
            <a:off x="7800975" y="2324100"/>
            <a:ext cx="2743200" cy="838200"/>
          </a:xfrm>
          <a:prstGeom prst="rect">
            <a:avLst/>
          </a:prstGeom>
        </p:spPr>
      </p:pic>
      <p:sp>
        <p:nvSpPr>
          <p:cNvPr id="7" name="object 7"/>
          <p:cNvSpPr txBox="1"/>
          <p:nvPr/>
        </p:nvSpPr>
        <p:spPr>
          <a:xfrm>
            <a:off x="849312" y="3510598"/>
            <a:ext cx="5267325" cy="2957220"/>
          </a:xfrm>
          <a:prstGeom prst="rect">
            <a:avLst/>
          </a:prstGeom>
        </p:spPr>
        <p:txBody>
          <a:bodyPr vert="horz" wrap="square" lIns="0" tIns="12700" rIns="0" bIns="0" rtlCol="0">
            <a:spAutoFit/>
          </a:bodyPr>
          <a:lstStyle/>
          <a:p>
            <a:pPr marL="12700">
              <a:lnSpc>
                <a:spcPct val="100000"/>
              </a:lnSpc>
              <a:spcBef>
                <a:spcPts val="100"/>
              </a:spcBef>
            </a:pPr>
            <a:r>
              <a:rPr sz="1800" b="1" spc="-114" dirty="0">
                <a:latin typeface="Arial"/>
                <a:cs typeface="Arial"/>
              </a:rPr>
              <a:t>Explanation</a:t>
            </a:r>
            <a:endParaRPr sz="1800" dirty="0">
              <a:latin typeface="Arial"/>
              <a:cs typeface="Arial"/>
            </a:endParaRPr>
          </a:p>
          <a:p>
            <a:pPr>
              <a:lnSpc>
                <a:spcPct val="100000"/>
              </a:lnSpc>
            </a:pPr>
            <a:endParaRPr sz="2000" dirty="0">
              <a:latin typeface="Arial"/>
              <a:cs typeface="Arial"/>
            </a:endParaRPr>
          </a:p>
          <a:p>
            <a:pPr marL="12700" marR="540385">
              <a:lnSpc>
                <a:spcPts val="2100"/>
              </a:lnSpc>
              <a:spcBef>
                <a:spcPts val="1595"/>
              </a:spcBef>
              <a:tabLst>
                <a:tab pos="688975" algn="l"/>
              </a:tabLst>
            </a:pPr>
            <a:r>
              <a:rPr lang="en-US" b="0" i="0" dirty="0">
                <a:effectLst/>
                <a:latin typeface="Microsoft Sans Serif" panose="020B0604020202020204" pitchFamily="34" charset="0"/>
                <a:ea typeface="Microsoft Sans Serif" panose="020B0604020202020204" pitchFamily="34" charset="0"/>
                <a:cs typeface="Microsoft Sans Serif" panose="020B0604020202020204" pitchFamily="34" charset="0"/>
              </a:rPr>
              <a:t>The query presents the landing outcomes and their respective counts when the mission was successful, and the date falls between 04/06/2010 and 20/03/2017. The GROUP BY clause groups the results based on the landing outcome, and the ORDER BY COUNT DESC displays the results in decreasing order of counts.</a:t>
            </a:r>
            <a:endParaRPr sz="18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810"/>
              </a:lnSpc>
            </a:pPr>
            <a:fld id="{81D60167-4931-47E6-BA6A-407CBD079E47}" type="slidenum">
              <a:rPr spc="90" dirty="0"/>
              <a:t>34</a:t>
            </a:fld>
            <a:endParaRPr spc="9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87239" cy="685799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16691" y="6090602"/>
            <a:ext cx="273050" cy="266065"/>
          </a:xfrm>
          <a:prstGeom prst="rect">
            <a:avLst/>
          </a:prstGeom>
        </p:spPr>
        <p:txBody>
          <a:bodyPr vert="horz" wrap="square" lIns="0" tIns="15875" rIns="0" bIns="0" rtlCol="0">
            <a:spAutoFit/>
          </a:bodyPr>
          <a:lstStyle/>
          <a:p>
            <a:pPr marL="12700">
              <a:lnSpc>
                <a:spcPct val="100000"/>
              </a:lnSpc>
              <a:spcBef>
                <a:spcPts val="125"/>
              </a:spcBef>
            </a:pPr>
            <a:r>
              <a:rPr sz="1550" spc="110" dirty="0">
                <a:solidFill>
                  <a:srgbClr val="1C7CDB"/>
                </a:solidFill>
                <a:latin typeface="Microsoft Sans Serif"/>
                <a:cs typeface="Microsoft Sans Serif"/>
              </a:rPr>
              <a:t>35</a:t>
            </a:r>
            <a:endParaRPr sz="1550">
              <a:latin typeface="Microsoft Sans Serif"/>
              <a:cs typeface="Microsoft Sans Serif"/>
            </a:endParaRPr>
          </a:p>
        </p:txBody>
      </p:sp>
      <p:sp>
        <p:nvSpPr>
          <p:cNvPr id="3" name="object 3"/>
          <p:cNvSpPr txBox="1"/>
          <p:nvPr/>
        </p:nvSpPr>
        <p:spPr>
          <a:xfrm>
            <a:off x="849312" y="5781357"/>
            <a:ext cx="7670165" cy="566822"/>
          </a:xfrm>
          <a:prstGeom prst="rect">
            <a:avLst/>
          </a:prstGeom>
        </p:spPr>
        <p:txBody>
          <a:bodyPr vert="horz" wrap="square" lIns="0" tIns="12700" rIns="0" bIns="0" rtlCol="0">
            <a:spAutoFit/>
          </a:bodyPr>
          <a:lstStyle/>
          <a:p>
            <a:pPr marL="12700">
              <a:lnSpc>
                <a:spcPct val="100000"/>
              </a:lnSpc>
              <a:spcBef>
                <a:spcPts val="100"/>
              </a:spcBef>
            </a:pPr>
            <a:r>
              <a:rPr sz="1800" spc="-150" dirty="0">
                <a:solidFill>
                  <a:srgbClr val="292929"/>
                </a:solidFill>
                <a:latin typeface="Microsoft Sans Serif"/>
                <a:cs typeface="Microsoft Sans Serif"/>
              </a:rPr>
              <a:t>We</a:t>
            </a:r>
            <a:r>
              <a:rPr sz="1800" spc="55" dirty="0">
                <a:solidFill>
                  <a:srgbClr val="292929"/>
                </a:solidFill>
                <a:latin typeface="Microsoft Sans Serif"/>
                <a:cs typeface="Microsoft Sans Serif"/>
              </a:rPr>
              <a:t> </a:t>
            </a:r>
            <a:r>
              <a:rPr lang="en-US" spc="-95" dirty="0">
                <a:solidFill>
                  <a:srgbClr val="292929"/>
                </a:solidFill>
                <a:latin typeface="Microsoft Sans Serif"/>
                <a:cs typeface="Microsoft Sans Serif"/>
              </a:rPr>
              <a:t>observe </a:t>
            </a:r>
            <a:r>
              <a:rPr sz="1800" spc="10" dirty="0">
                <a:solidFill>
                  <a:srgbClr val="292929"/>
                </a:solidFill>
                <a:latin typeface="Microsoft Sans Serif"/>
                <a:cs typeface="Microsoft Sans Serif"/>
              </a:rPr>
              <a:t>that</a:t>
            </a:r>
            <a:r>
              <a:rPr sz="1800" spc="75" dirty="0">
                <a:solidFill>
                  <a:srgbClr val="292929"/>
                </a:solidFill>
                <a:latin typeface="Microsoft Sans Serif"/>
                <a:cs typeface="Microsoft Sans Serif"/>
              </a:rPr>
              <a:t> </a:t>
            </a:r>
            <a:r>
              <a:rPr sz="1800" spc="-95" dirty="0">
                <a:solidFill>
                  <a:srgbClr val="292929"/>
                </a:solidFill>
                <a:latin typeface="Microsoft Sans Serif"/>
                <a:cs typeface="Microsoft Sans Serif"/>
              </a:rPr>
              <a:t>Space</a:t>
            </a:r>
            <a:r>
              <a:rPr sz="1800" spc="-100" dirty="0">
                <a:solidFill>
                  <a:srgbClr val="292929"/>
                </a:solidFill>
                <a:latin typeface="Microsoft Sans Serif"/>
                <a:cs typeface="Microsoft Sans Serif"/>
              </a:rPr>
              <a:t> </a:t>
            </a:r>
            <a:r>
              <a:rPr sz="1800" spc="-170" dirty="0">
                <a:solidFill>
                  <a:srgbClr val="292929"/>
                </a:solidFill>
                <a:latin typeface="Microsoft Sans Serif"/>
                <a:cs typeface="Microsoft Sans Serif"/>
              </a:rPr>
              <a:t>X</a:t>
            </a:r>
            <a:r>
              <a:rPr sz="1800" spc="70" dirty="0">
                <a:solidFill>
                  <a:srgbClr val="292929"/>
                </a:solidFill>
                <a:latin typeface="Microsoft Sans Serif"/>
                <a:cs typeface="Microsoft Sans Serif"/>
              </a:rPr>
              <a:t> </a:t>
            </a:r>
            <a:r>
              <a:rPr sz="1800" spc="-45" dirty="0">
                <a:solidFill>
                  <a:srgbClr val="292929"/>
                </a:solidFill>
                <a:latin typeface="Microsoft Sans Serif"/>
                <a:cs typeface="Microsoft Sans Serif"/>
              </a:rPr>
              <a:t>launch</a:t>
            </a:r>
            <a:r>
              <a:rPr sz="1800" spc="-5" dirty="0">
                <a:solidFill>
                  <a:srgbClr val="292929"/>
                </a:solidFill>
                <a:latin typeface="Microsoft Sans Serif"/>
                <a:cs typeface="Microsoft Sans Serif"/>
              </a:rPr>
              <a:t> </a:t>
            </a:r>
            <a:r>
              <a:rPr sz="1800" spc="-35" dirty="0">
                <a:solidFill>
                  <a:srgbClr val="292929"/>
                </a:solidFill>
                <a:latin typeface="Microsoft Sans Serif"/>
                <a:cs typeface="Microsoft Sans Serif"/>
              </a:rPr>
              <a:t>sites</a:t>
            </a:r>
            <a:r>
              <a:rPr sz="1800" spc="-60" dirty="0">
                <a:solidFill>
                  <a:srgbClr val="292929"/>
                </a:solidFill>
                <a:latin typeface="Microsoft Sans Serif"/>
                <a:cs typeface="Microsoft Sans Serif"/>
              </a:rPr>
              <a:t> </a:t>
            </a:r>
            <a:r>
              <a:rPr sz="1800" spc="-70" dirty="0">
                <a:solidFill>
                  <a:srgbClr val="292929"/>
                </a:solidFill>
                <a:latin typeface="Microsoft Sans Serif"/>
                <a:cs typeface="Microsoft Sans Serif"/>
              </a:rPr>
              <a:t>are</a:t>
            </a:r>
            <a:r>
              <a:rPr sz="1800" spc="125" dirty="0">
                <a:solidFill>
                  <a:srgbClr val="292929"/>
                </a:solidFill>
                <a:latin typeface="Microsoft Sans Serif"/>
                <a:cs typeface="Microsoft Sans Serif"/>
              </a:rPr>
              <a:t> </a:t>
            </a:r>
            <a:r>
              <a:rPr sz="1800" spc="-25" dirty="0">
                <a:solidFill>
                  <a:srgbClr val="292929"/>
                </a:solidFill>
                <a:latin typeface="Microsoft Sans Serif"/>
                <a:cs typeface="Microsoft Sans Serif"/>
              </a:rPr>
              <a:t>located</a:t>
            </a:r>
            <a:r>
              <a:rPr sz="1800" spc="15" dirty="0">
                <a:solidFill>
                  <a:srgbClr val="292929"/>
                </a:solidFill>
                <a:latin typeface="Microsoft Sans Serif"/>
                <a:cs typeface="Microsoft Sans Serif"/>
              </a:rPr>
              <a:t> </a:t>
            </a:r>
            <a:r>
              <a:rPr sz="1800" spc="-40" dirty="0">
                <a:solidFill>
                  <a:srgbClr val="292929"/>
                </a:solidFill>
                <a:latin typeface="Microsoft Sans Serif"/>
                <a:cs typeface="Microsoft Sans Serif"/>
              </a:rPr>
              <a:t>on</a:t>
            </a:r>
            <a:r>
              <a:rPr sz="1800" spc="75" dirty="0">
                <a:solidFill>
                  <a:srgbClr val="292929"/>
                </a:solidFill>
                <a:latin typeface="Microsoft Sans Serif"/>
                <a:cs typeface="Microsoft Sans Serif"/>
              </a:rPr>
              <a:t> </a:t>
            </a:r>
            <a:r>
              <a:rPr sz="1800" spc="-15" dirty="0">
                <a:solidFill>
                  <a:srgbClr val="292929"/>
                </a:solidFill>
                <a:latin typeface="Microsoft Sans Serif"/>
                <a:cs typeface="Microsoft Sans Serif"/>
              </a:rPr>
              <a:t>the</a:t>
            </a:r>
            <a:r>
              <a:rPr sz="1800" spc="-25" dirty="0">
                <a:solidFill>
                  <a:srgbClr val="292929"/>
                </a:solidFill>
                <a:latin typeface="Microsoft Sans Serif"/>
                <a:cs typeface="Microsoft Sans Serif"/>
              </a:rPr>
              <a:t> </a:t>
            </a:r>
            <a:r>
              <a:rPr sz="1800" spc="-40" dirty="0">
                <a:solidFill>
                  <a:srgbClr val="292929"/>
                </a:solidFill>
                <a:latin typeface="Microsoft Sans Serif"/>
                <a:cs typeface="Microsoft Sans Serif"/>
              </a:rPr>
              <a:t>coast</a:t>
            </a:r>
            <a:r>
              <a:rPr sz="1800" spc="-5" dirty="0">
                <a:solidFill>
                  <a:srgbClr val="292929"/>
                </a:solidFill>
                <a:latin typeface="Microsoft Sans Serif"/>
                <a:cs typeface="Microsoft Sans Serif"/>
              </a:rPr>
              <a:t> </a:t>
            </a:r>
            <a:r>
              <a:rPr sz="1800" spc="-15" dirty="0">
                <a:solidFill>
                  <a:srgbClr val="292929"/>
                </a:solidFill>
                <a:latin typeface="Microsoft Sans Serif"/>
                <a:cs typeface="Microsoft Sans Serif"/>
              </a:rPr>
              <a:t>of</a:t>
            </a:r>
            <a:r>
              <a:rPr sz="1800" spc="80" dirty="0">
                <a:solidFill>
                  <a:srgbClr val="292929"/>
                </a:solidFill>
                <a:latin typeface="Microsoft Sans Serif"/>
                <a:cs typeface="Microsoft Sans Serif"/>
              </a:rPr>
              <a:t> </a:t>
            </a:r>
            <a:r>
              <a:rPr sz="1800" spc="-15" dirty="0">
                <a:solidFill>
                  <a:srgbClr val="292929"/>
                </a:solidFill>
                <a:latin typeface="Microsoft Sans Serif"/>
                <a:cs typeface="Microsoft Sans Serif"/>
              </a:rPr>
              <a:t>the</a:t>
            </a:r>
            <a:r>
              <a:rPr sz="1800" spc="55" dirty="0">
                <a:solidFill>
                  <a:srgbClr val="292929"/>
                </a:solidFill>
                <a:latin typeface="Microsoft Sans Serif"/>
                <a:cs typeface="Microsoft Sans Serif"/>
              </a:rPr>
              <a:t> </a:t>
            </a:r>
            <a:r>
              <a:rPr sz="1800" spc="-30" dirty="0">
                <a:solidFill>
                  <a:srgbClr val="292929"/>
                </a:solidFill>
                <a:latin typeface="Microsoft Sans Serif"/>
                <a:cs typeface="Microsoft Sans Serif"/>
              </a:rPr>
              <a:t>United</a:t>
            </a:r>
            <a:r>
              <a:rPr sz="1800" spc="-60" dirty="0">
                <a:solidFill>
                  <a:srgbClr val="292929"/>
                </a:solidFill>
                <a:latin typeface="Microsoft Sans Serif"/>
                <a:cs typeface="Microsoft Sans Serif"/>
              </a:rPr>
              <a:t> States</a:t>
            </a:r>
            <a:endParaRPr sz="1800" dirty="0">
              <a:latin typeface="Microsoft Sans Serif"/>
              <a:cs typeface="Microsoft Sans Serif"/>
            </a:endParaRPr>
          </a:p>
        </p:txBody>
      </p:sp>
      <p:sp>
        <p:nvSpPr>
          <p:cNvPr id="4" name="object 4"/>
          <p:cNvSpPr txBox="1">
            <a:spLocks noGrp="1"/>
          </p:cNvSpPr>
          <p:nvPr>
            <p:ph type="title"/>
          </p:nvPr>
        </p:nvSpPr>
        <p:spPr>
          <a:xfrm>
            <a:off x="849312" y="420369"/>
            <a:ext cx="6073140" cy="586740"/>
          </a:xfrm>
          <a:prstGeom prst="rect">
            <a:avLst/>
          </a:prstGeom>
        </p:spPr>
        <p:txBody>
          <a:bodyPr vert="horz" wrap="square" lIns="0" tIns="16510" rIns="0" bIns="0" rtlCol="0">
            <a:spAutoFit/>
          </a:bodyPr>
          <a:lstStyle/>
          <a:p>
            <a:pPr marL="12700">
              <a:lnSpc>
                <a:spcPct val="100000"/>
              </a:lnSpc>
              <a:spcBef>
                <a:spcPts val="130"/>
              </a:spcBef>
            </a:pPr>
            <a:r>
              <a:rPr spc="-70" dirty="0"/>
              <a:t>Folium</a:t>
            </a:r>
            <a:r>
              <a:rPr spc="125" dirty="0"/>
              <a:t> </a:t>
            </a:r>
            <a:r>
              <a:rPr spc="-130" dirty="0"/>
              <a:t>map</a:t>
            </a:r>
            <a:r>
              <a:rPr spc="254" dirty="0"/>
              <a:t> </a:t>
            </a:r>
            <a:r>
              <a:rPr spc="770" dirty="0"/>
              <a:t>–</a:t>
            </a:r>
            <a:r>
              <a:rPr spc="110" dirty="0"/>
              <a:t> </a:t>
            </a:r>
            <a:r>
              <a:rPr spc="-100" dirty="0"/>
              <a:t>Ground</a:t>
            </a:r>
            <a:r>
              <a:rPr spc="165" dirty="0"/>
              <a:t> </a:t>
            </a:r>
            <a:r>
              <a:rPr spc="-45" dirty="0"/>
              <a:t>stations</a:t>
            </a:r>
          </a:p>
        </p:txBody>
      </p:sp>
      <p:pic>
        <p:nvPicPr>
          <p:cNvPr id="5" name="object 5"/>
          <p:cNvPicPr/>
          <p:nvPr/>
        </p:nvPicPr>
        <p:blipFill>
          <a:blip r:embed="rId2" cstate="print"/>
          <a:stretch>
            <a:fillRect/>
          </a:stretch>
        </p:blipFill>
        <p:spPr>
          <a:xfrm>
            <a:off x="2276475" y="1381125"/>
            <a:ext cx="7058025" cy="421005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16691" y="6090602"/>
            <a:ext cx="273050" cy="266065"/>
          </a:xfrm>
          <a:prstGeom prst="rect">
            <a:avLst/>
          </a:prstGeom>
        </p:spPr>
        <p:txBody>
          <a:bodyPr vert="horz" wrap="square" lIns="0" tIns="15875" rIns="0" bIns="0" rtlCol="0">
            <a:spAutoFit/>
          </a:bodyPr>
          <a:lstStyle/>
          <a:p>
            <a:pPr marL="12700">
              <a:lnSpc>
                <a:spcPct val="100000"/>
              </a:lnSpc>
              <a:spcBef>
                <a:spcPts val="125"/>
              </a:spcBef>
            </a:pPr>
            <a:r>
              <a:rPr sz="1550" spc="110" dirty="0">
                <a:solidFill>
                  <a:srgbClr val="1C7CDB"/>
                </a:solidFill>
                <a:latin typeface="Microsoft Sans Serif"/>
                <a:cs typeface="Microsoft Sans Serif"/>
              </a:rPr>
              <a:t>36</a:t>
            </a:r>
            <a:endParaRPr sz="1550">
              <a:latin typeface="Microsoft Sans Serif"/>
              <a:cs typeface="Microsoft Sans Serif"/>
            </a:endParaRPr>
          </a:p>
        </p:txBody>
      </p:sp>
      <p:sp>
        <p:nvSpPr>
          <p:cNvPr id="3" name="object 3"/>
          <p:cNvSpPr txBox="1"/>
          <p:nvPr/>
        </p:nvSpPr>
        <p:spPr>
          <a:xfrm>
            <a:off x="849312" y="5809932"/>
            <a:ext cx="9355455" cy="836126"/>
          </a:xfrm>
          <a:prstGeom prst="rect">
            <a:avLst/>
          </a:prstGeom>
        </p:spPr>
        <p:txBody>
          <a:bodyPr vert="horz" wrap="square" lIns="0" tIns="27940" rIns="0" bIns="0" rtlCol="0">
            <a:spAutoFit/>
          </a:bodyPr>
          <a:lstStyle/>
          <a:p>
            <a:pPr marL="12700" marR="5080">
              <a:lnSpc>
                <a:spcPts val="2100"/>
              </a:lnSpc>
              <a:spcBef>
                <a:spcPts val="220"/>
              </a:spcBef>
            </a:pPr>
            <a:r>
              <a:rPr lang="en-US" b="0" i="0" dirty="0">
                <a:effectLst/>
                <a:latin typeface="Microsoft Sans Serif" panose="020B0604020202020204" pitchFamily="34" charset="0"/>
                <a:ea typeface="Microsoft Sans Serif" panose="020B0604020202020204" pitchFamily="34" charset="0"/>
                <a:cs typeface="Microsoft Sans Serif" panose="020B0604020202020204" pitchFamily="34" charset="0"/>
              </a:rPr>
              <a:t>The </a:t>
            </a:r>
            <a:r>
              <a:rPr lang="en-US" b="0" i="0" dirty="0">
                <a:solidFill>
                  <a:srgbClr val="00B05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green </a:t>
            </a:r>
            <a:r>
              <a:rPr lang="en-US" b="0" i="0" dirty="0">
                <a:effectLst/>
                <a:latin typeface="Microsoft Sans Serif" panose="020B0604020202020204" pitchFamily="34" charset="0"/>
                <a:ea typeface="Microsoft Sans Serif" panose="020B0604020202020204" pitchFamily="34" charset="0"/>
                <a:cs typeface="Microsoft Sans Serif" panose="020B0604020202020204" pitchFamily="34" charset="0"/>
              </a:rPr>
              <a:t>marker indicates successful launches, while the </a:t>
            </a:r>
            <a:r>
              <a:rPr lang="en-US" b="0" i="0" dirty="0">
                <a:solidFill>
                  <a:srgbClr val="FF000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red</a:t>
            </a:r>
            <a:r>
              <a:rPr lang="en-US" b="0" i="0" dirty="0">
                <a:effectLst/>
                <a:latin typeface="Microsoft Sans Serif" panose="020B0604020202020204" pitchFamily="34" charset="0"/>
                <a:ea typeface="Microsoft Sans Serif" panose="020B0604020202020204" pitchFamily="34" charset="0"/>
                <a:cs typeface="Microsoft Sans Serif" panose="020B0604020202020204" pitchFamily="34" charset="0"/>
              </a:rPr>
              <a:t> marker represents unsuccessful launches. Observing the data, it is evident that KSC LC-39A exhibits a higher launch success rate.</a:t>
            </a:r>
            <a:endParaRPr sz="18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object 4"/>
          <p:cNvSpPr txBox="1">
            <a:spLocks noGrp="1"/>
          </p:cNvSpPr>
          <p:nvPr>
            <p:ph type="title"/>
          </p:nvPr>
        </p:nvSpPr>
        <p:spPr>
          <a:xfrm>
            <a:off x="849312" y="420369"/>
            <a:ext cx="7416165" cy="586740"/>
          </a:xfrm>
          <a:prstGeom prst="rect">
            <a:avLst/>
          </a:prstGeom>
        </p:spPr>
        <p:txBody>
          <a:bodyPr vert="horz" wrap="square" lIns="0" tIns="16510" rIns="0" bIns="0" rtlCol="0">
            <a:spAutoFit/>
          </a:bodyPr>
          <a:lstStyle/>
          <a:p>
            <a:pPr marL="12700">
              <a:lnSpc>
                <a:spcPct val="100000"/>
              </a:lnSpc>
              <a:spcBef>
                <a:spcPts val="130"/>
              </a:spcBef>
            </a:pPr>
            <a:r>
              <a:rPr spc="-70" dirty="0"/>
              <a:t>Folium</a:t>
            </a:r>
            <a:r>
              <a:rPr spc="130" dirty="0"/>
              <a:t> </a:t>
            </a:r>
            <a:r>
              <a:rPr spc="-130" dirty="0"/>
              <a:t>map</a:t>
            </a:r>
            <a:r>
              <a:rPr spc="265" dirty="0"/>
              <a:t> </a:t>
            </a:r>
            <a:r>
              <a:rPr spc="770" dirty="0"/>
              <a:t>–</a:t>
            </a:r>
            <a:r>
              <a:rPr spc="114" dirty="0"/>
              <a:t> </a:t>
            </a:r>
            <a:r>
              <a:rPr spc="-75" dirty="0"/>
              <a:t>Color</a:t>
            </a:r>
            <a:r>
              <a:rPr spc="160" dirty="0"/>
              <a:t> </a:t>
            </a:r>
            <a:r>
              <a:rPr spc="-80" dirty="0"/>
              <a:t>Labeled</a:t>
            </a:r>
            <a:r>
              <a:rPr spc="110" dirty="0"/>
              <a:t> </a:t>
            </a:r>
            <a:r>
              <a:rPr spc="-105" dirty="0"/>
              <a:t>Markers</a:t>
            </a:r>
          </a:p>
        </p:txBody>
      </p:sp>
      <p:grpSp>
        <p:nvGrpSpPr>
          <p:cNvPr id="5" name="object 5"/>
          <p:cNvGrpSpPr/>
          <p:nvPr/>
        </p:nvGrpSpPr>
        <p:grpSpPr>
          <a:xfrm>
            <a:off x="828675" y="1381125"/>
            <a:ext cx="10972800" cy="3981450"/>
            <a:chOff x="828675" y="1381125"/>
            <a:chExt cx="10972800" cy="3981450"/>
          </a:xfrm>
        </p:grpSpPr>
        <p:pic>
          <p:nvPicPr>
            <p:cNvPr id="6" name="object 6"/>
            <p:cNvPicPr/>
            <p:nvPr/>
          </p:nvPicPr>
          <p:blipFill>
            <a:blip r:embed="rId2" cstate="print"/>
            <a:stretch>
              <a:fillRect/>
            </a:stretch>
          </p:blipFill>
          <p:spPr>
            <a:xfrm>
              <a:off x="828675" y="1381125"/>
              <a:ext cx="2743200" cy="2762250"/>
            </a:xfrm>
            <a:prstGeom prst="rect">
              <a:avLst/>
            </a:prstGeom>
          </p:spPr>
        </p:pic>
        <p:pic>
          <p:nvPicPr>
            <p:cNvPr id="7" name="object 7"/>
            <p:cNvPicPr/>
            <p:nvPr/>
          </p:nvPicPr>
          <p:blipFill>
            <a:blip r:embed="rId3" cstate="print"/>
            <a:stretch>
              <a:fillRect/>
            </a:stretch>
          </p:blipFill>
          <p:spPr>
            <a:xfrm>
              <a:off x="3571875" y="2762250"/>
              <a:ext cx="2686050" cy="2600325"/>
            </a:xfrm>
            <a:prstGeom prst="rect">
              <a:avLst/>
            </a:prstGeom>
          </p:spPr>
        </p:pic>
        <p:pic>
          <p:nvPicPr>
            <p:cNvPr id="8" name="object 8"/>
            <p:cNvPicPr/>
            <p:nvPr/>
          </p:nvPicPr>
          <p:blipFill>
            <a:blip r:embed="rId4" cstate="print"/>
            <a:stretch>
              <a:fillRect/>
            </a:stretch>
          </p:blipFill>
          <p:spPr>
            <a:xfrm>
              <a:off x="6200775" y="1390650"/>
              <a:ext cx="2857500" cy="2133600"/>
            </a:xfrm>
            <a:prstGeom prst="rect">
              <a:avLst/>
            </a:prstGeom>
          </p:spPr>
        </p:pic>
        <p:pic>
          <p:nvPicPr>
            <p:cNvPr id="9" name="object 9"/>
            <p:cNvPicPr/>
            <p:nvPr/>
          </p:nvPicPr>
          <p:blipFill>
            <a:blip r:embed="rId5" cstate="print"/>
            <a:stretch>
              <a:fillRect/>
            </a:stretch>
          </p:blipFill>
          <p:spPr>
            <a:xfrm>
              <a:off x="9058275" y="2762250"/>
              <a:ext cx="2743200" cy="2400300"/>
            </a:xfrm>
            <a:prstGeom prst="rect">
              <a:avLst/>
            </a:prstGeom>
          </p:spPr>
        </p:pic>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16691" y="6090602"/>
            <a:ext cx="273050" cy="266065"/>
          </a:xfrm>
          <a:prstGeom prst="rect">
            <a:avLst/>
          </a:prstGeom>
        </p:spPr>
        <p:txBody>
          <a:bodyPr vert="horz" wrap="square" lIns="0" tIns="15875" rIns="0" bIns="0" rtlCol="0">
            <a:spAutoFit/>
          </a:bodyPr>
          <a:lstStyle/>
          <a:p>
            <a:pPr marL="12700">
              <a:lnSpc>
                <a:spcPct val="100000"/>
              </a:lnSpc>
              <a:spcBef>
                <a:spcPts val="125"/>
              </a:spcBef>
            </a:pPr>
            <a:r>
              <a:rPr sz="1550" spc="110" dirty="0">
                <a:solidFill>
                  <a:srgbClr val="1C7CDB"/>
                </a:solidFill>
                <a:latin typeface="Microsoft Sans Serif"/>
                <a:cs typeface="Microsoft Sans Serif"/>
              </a:rPr>
              <a:t>37</a:t>
            </a:r>
            <a:endParaRPr sz="1550">
              <a:latin typeface="Microsoft Sans Serif"/>
              <a:cs typeface="Microsoft Sans Serif"/>
            </a:endParaRPr>
          </a:p>
        </p:txBody>
      </p:sp>
      <p:sp>
        <p:nvSpPr>
          <p:cNvPr id="3" name="object 3"/>
          <p:cNvSpPr txBox="1"/>
          <p:nvPr/>
        </p:nvSpPr>
        <p:spPr>
          <a:xfrm>
            <a:off x="849312" y="4892611"/>
            <a:ext cx="6224905" cy="851772"/>
          </a:xfrm>
          <a:prstGeom prst="rect">
            <a:avLst/>
          </a:prstGeom>
        </p:spPr>
        <p:txBody>
          <a:bodyPr vert="horz" wrap="square" lIns="0" tIns="635" rIns="0" bIns="0" rtlCol="0">
            <a:spAutoFit/>
          </a:bodyPr>
          <a:lstStyle/>
          <a:p>
            <a:pPr marL="12700" marR="924560">
              <a:lnSpc>
                <a:spcPct val="104400"/>
              </a:lnSpc>
              <a:spcBef>
                <a:spcPts val="5"/>
              </a:spcBef>
            </a:pPr>
            <a:r>
              <a:rPr lang="en-US" b="0" i="0" dirty="0">
                <a:effectLst/>
                <a:latin typeface="Microsoft Sans Serif" panose="020B0604020202020204" pitchFamily="34" charset="0"/>
                <a:ea typeface="Microsoft Sans Serif" panose="020B0604020202020204" pitchFamily="34" charset="0"/>
                <a:cs typeface="Microsoft Sans Serif" panose="020B0604020202020204" pitchFamily="34" charset="0"/>
              </a:rPr>
              <a:t>CCAFS SLC-40 is located in close proximity to railways, highways, and the coastline. However, it does not maintain a significant distance from cities.</a:t>
            </a:r>
            <a:endParaRPr sz="18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object 4"/>
          <p:cNvSpPr txBox="1">
            <a:spLocks noGrp="1"/>
          </p:cNvSpPr>
          <p:nvPr>
            <p:ph type="title"/>
          </p:nvPr>
        </p:nvSpPr>
        <p:spPr>
          <a:xfrm>
            <a:off x="849312" y="518794"/>
            <a:ext cx="10310495" cy="449580"/>
          </a:xfrm>
          <a:prstGeom prst="rect">
            <a:avLst/>
          </a:prstGeom>
        </p:spPr>
        <p:txBody>
          <a:bodyPr vert="horz" wrap="square" lIns="0" tIns="16510" rIns="0" bIns="0" rtlCol="0">
            <a:spAutoFit/>
          </a:bodyPr>
          <a:lstStyle/>
          <a:p>
            <a:pPr marL="12700">
              <a:lnSpc>
                <a:spcPct val="100000"/>
              </a:lnSpc>
              <a:spcBef>
                <a:spcPts val="130"/>
              </a:spcBef>
            </a:pPr>
            <a:r>
              <a:rPr sz="2750" spc="-50" dirty="0"/>
              <a:t>Folium</a:t>
            </a:r>
            <a:r>
              <a:rPr sz="2750" spc="180" dirty="0"/>
              <a:t> </a:t>
            </a:r>
            <a:r>
              <a:rPr sz="2750" spc="-85" dirty="0"/>
              <a:t>Map</a:t>
            </a:r>
            <a:r>
              <a:rPr sz="2750" spc="185" dirty="0"/>
              <a:t> </a:t>
            </a:r>
            <a:r>
              <a:rPr sz="2750" spc="580" dirty="0"/>
              <a:t>–</a:t>
            </a:r>
            <a:r>
              <a:rPr sz="2750" spc="135" dirty="0"/>
              <a:t> </a:t>
            </a:r>
            <a:r>
              <a:rPr sz="2750" spc="-90" dirty="0"/>
              <a:t>Distances</a:t>
            </a:r>
            <a:r>
              <a:rPr sz="2750" spc="155" dirty="0"/>
              <a:t> </a:t>
            </a:r>
            <a:r>
              <a:rPr sz="2750" spc="-40" dirty="0"/>
              <a:t>between</a:t>
            </a:r>
            <a:r>
              <a:rPr sz="2750" spc="120" dirty="0"/>
              <a:t> </a:t>
            </a:r>
            <a:r>
              <a:rPr sz="2750" spc="-270" dirty="0"/>
              <a:t>CCAFS</a:t>
            </a:r>
            <a:r>
              <a:rPr sz="2750" spc="120" dirty="0"/>
              <a:t> </a:t>
            </a:r>
            <a:r>
              <a:rPr sz="2750" spc="-85" dirty="0"/>
              <a:t>SLC-40</a:t>
            </a:r>
            <a:r>
              <a:rPr sz="2750" spc="140" dirty="0"/>
              <a:t> </a:t>
            </a:r>
            <a:r>
              <a:rPr sz="2750" spc="-60" dirty="0"/>
              <a:t>and</a:t>
            </a:r>
            <a:r>
              <a:rPr sz="2750" spc="180" dirty="0"/>
              <a:t> </a:t>
            </a:r>
            <a:r>
              <a:rPr sz="2750" spc="5" dirty="0"/>
              <a:t>its</a:t>
            </a:r>
            <a:r>
              <a:rPr sz="2750" spc="85" dirty="0"/>
              <a:t> </a:t>
            </a:r>
            <a:r>
              <a:rPr sz="2750" spc="-15" dirty="0"/>
              <a:t>proximities</a:t>
            </a:r>
            <a:endParaRPr sz="2750"/>
          </a:p>
        </p:txBody>
      </p:sp>
      <p:pic>
        <p:nvPicPr>
          <p:cNvPr id="5" name="object 5"/>
          <p:cNvPicPr/>
          <p:nvPr/>
        </p:nvPicPr>
        <p:blipFill>
          <a:blip r:embed="rId2" cstate="print"/>
          <a:stretch>
            <a:fillRect/>
          </a:stretch>
        </p:blipFill>
        <p:spPr>
          <a:xfrm>
            <a:off x="771525" y="1714500"/>
            <a:ext cx="4562475" cy="1009650"/>
          </a:xfrm>
          <a:prstGeom prst="rect">
            <a:avLst/>
          </a:prstGeom>
        </p:spPr>
      </p:pic>
      <p:pic>
        <p:nvPicPr>
          <p:cNvPr id="6" name="object 6"/>
          <p:cNvPicPr/>
          <p:nvPr/>
        </p:nvPicPr>
        <p:blipFill>
          <a:blip r:embed="rId3" cstate="print"/>
          <a:stretch>
            <a:fillRect/>
          </a:stretch>
        </p:blipFill>
        <p:spPr>
          <a:xfrm>
            <a:off x="771525" y="3067050"/>
            <a:ext cx="4562475" cy="1295400"/>
          </a:xfrm>
          <a:prstGeom prst="rect">
            <a:avLst/>
          </a:prstGeom>
        </p:spPr>
      </p:pic>
      <p:pic>
        <p:nvPicPr>
          <p:cNvPr id="7" name="object 7"/>
          <p:cNvPicPr/>
          <p:nvPr/>
        </p:nvPicPr>
        <p:blipFill>
          <a:blip r:embed="rId4" cstate="print"/>
          <a:stretch>
            <a:fillRect/>
          </a:stretch>
        </p:blipFill>
        <p:spPr>
          <a:xfrm>
            <a:off x="5629275" y="1466850"/>
            <a:ext cx="2562225" cy="3209925"/>
          </a:xfrm>
          <a:prstGeom prst="rect">
            <a:avLst/>
          </a:prstGeom>
        </p:spPr>
      </p:pic>
      <p:pic>
        <p:nvPicPr>
          <p:cNvPr id="8" name="object 8"/>
          <p:cNvPicPr/>
          <p:nvPr/>
        </p:nvPicPr>
        <p:blipFill>
          <a:blip r:embed="rId5" cstate="print"/>
          <a:stretch>
            <a:fillRect/>
          </a:stretch>
        </p:blipFill>
        <p:spPr>
          <a:xfrm>
            <a:off x="8467725" y="1990725"/>
            <a:ext cx="3419475" cy="173355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E1F9A-9588-4869-870B-89E8B102ACE2}"/>
              </a:ext>
            </a:extLst>
          </p:cNvPr>
          <p:cNvSpPr>
            <a:spLocks noGrp="1"/>
          </p:cNvSpPr>
          <p:nvPr>
            <p:ph type="title"/>
          </p:nvPr>
        </p:nvSpPr>
        <p:spPr>
          <a:xfrm>
            <a:off x="849312" y="420624"/>
            <a:ext cx="10493375" cy="561692"/>
          </a:xfrm>
        </p:spPr>
        <p:txBody>
          <a:bodyPr/>
          <a:lstStyle/>
          <a:p>
            <a:r>
              <a:rPr lang="en-US" dirty="0"/>
              <a:t>Table of Contents</a:t>
            </a:r>
          </a:p>
        </p:txBody>
      </p:sp>
      <p:sp>
        <p:nvSpPr>
          <p:cNvPr id="3" name="Text Placeholder 2">
            <a:extLst>
              <a:ext uri="{FF2B5EF4-FFF2-40B4-BE49-F238E27FC236}">
                <a16:creationId xmlns:a16="http://schemas.microsoft.com/office/drawing/2014/main" id="{5D749D12-77D1-459C-885E-E2D177A7424C}"/>
              </a:ext>
            </a:extLst>
          </p:cNvPr>
          <p:cNvSpPr>
            <a:spLocks noGrp="1"/>
          </p:cNvSpPr>
          <p:nvPr>
            <p:ph type="body" idx="1"/>
          </p:nvPr>
        </p:nvSpPr>
        <p:spPr/>
        <p:txBody>
          <a:bodyPr/>
          <a:lstStyle/>
          <a:p>
            <a:endParaRPr lang="en-US" dirty="0"/>
          </a:p>
        </p:txBody>
      </p:sp>
      <p:graphicFrame>
        <p:nvGraphicFramePr>
          <p:cNvPr id="6" name="Table 6">
            <a:extLst>
              <a:ext uri="{FF2B5EF4-FFF2-40B4-BE49-F238E27FC236}">
                <a16:creationId xmlns:a16="http://schemas.microsoft.com/office/drawing/2014/main" id="{8C2466D3-53D8-4207-BDFF-33966EE1DD15}"/>
              </a:ext>
            </a:extLst>
          </p:cNvPr>
          <p:cNvGraphicFramePr>
            <a:graphicFrameLocks noGrp="1"/>
          </p:cNvGraphicFramePr>
          <p:nvPr>
            <p:extLst>
              <p:ext uri="{D42A27DB-BD31-4B8C-83A1-F6EECF244321}">
                <p14:modId xmlns:p14="http://schemas.microsoft.com/office/powerpoint/2010/main" val="3898833824"/>
              </p:ext>
            </p:extLst>
          </p:nvPr>
        </p:nvGraphicFramePr>
        <p:xfrm>
          <a:off x="801687" y="1712978"/>
          <a:ext cx="10493375" cy="4049484"/>
        </p:xfrm>
        <a:graphic>
          <a:graphicData uri="http://schemas.openxmlformats.org/drawingml/2006/table">
            <a:tbl>
              <a:tblPr firstRow="1" bandRow="1">
                <a:tableStyleId>{5C22544A-7EE6-4342-B048-85BDC9FD1C3A}</a:tableStyleId>
              </a:tblPr>
              <a:tblGrid>
                <a:gridCol w="1280569">
                  <a:extLst>
                    <a:ext uri="{9D8B030D-6E8A-4147-A177-3AD203B41FA5}">
                      <a16:colId xmlns:a16="http://schemas.microsoft.com/office/drawing/2014/main" val="2216861419"/>
                    </a:ext>
                  </a:extLst>
                </a:gridCol>
                <a:gridCol w="7588831">
                  <a:extLst>
                    <a:ext uri="{9D8B030D-6E8A-4147-A177-3AD203B41FA5}">
                      <a16:colId xmlns:a16="http://schemas.microsoft.com/office/drawing/2014/main" val="1014994334"/>
                    </a:ext>
                  </a:extLst>
                </a:gridCol>
                <a:gridCol w="1623975">
                  <a:extLst>
                    <a:ext uri="{9D8B030D-6E8A-4147-A177-3AD203B41FA5}">
                      <a16:colId xmlns:a16="http://schemas.microsoft.com/office/drawing/2014/main" val="2790786221"/>
                    </a:ext>
                  </a:extLst>
                </a:gridCol>
              </a:tblGrid>
              <a:tr h="674914">
                <a:tc>
                  <a:txBody>
                    <a:bodyPr/>
                    <a:lstStyle/>
                    <a:p>
                      <a:pPr algn="ctr"/>
                      <a:r>
                        <a:rPr lang="en-US" dirty="0"/>
                        <a:t>SR No</a:t>
                      </a:r>
                    </a:p>
                  </a:txBody>
                  <a:tcPr/>
                </a:tc>
                <a:tc>
                  <a:txBody>
                    <a:bodyPr/>
                    <a:lstStyle/>
                    <a:p>
                      <a:pPr algn="ctr"/>
                      <a:r>
                        <a:rPr lang="en-US" dirty="0"/>
                        <a:t>Topic</a:t>
                      </a:r>
                    </a:p>
                  </a:txBody>
                  <a:tcPr/>
                </a:tc>
                <a:tc>
                  <a:txBody>
                    <a:bodyPr/>
                    <a:lstStyle/>
                    <a:p>
                      <a:pPr algn="ctr"/>
                      <a:r>
                        <a:rPr lang="en-US" dirty="0"/>
                        <a:t>Page No</a:t>
                      </a:r>
                    </a:p>
                  </a:txBody>
                  <a:tcPr/>
                </a:tc>
                <a:extLst>
                  <a:ext uri="{0D108BD9-81ED-4DB2-BD59-A6C34878D82A}">
                    <a16:rowId xmlns:a16="http://schemas.microsoft.com/office/drawing/2014/main" val="3185483244"/>
                  </a:ext>
                </a:extLst>
              </a:tr>
              <a:tr h="674914">
                <a:tc>
                  <a:txBody>
                    <a:bodyPr/>
                    <a:lstStyle/>
                    <a:p>
                      <a:pPr algn="ctr"/>
                      <a:r>
                        <a:rPr lang="en-US" dirty="0"/>
                        <a:t>I</a:t>
                      </a:r>
                    </a:p>
                  </a:txBody>
                  <a:tcPr/>
                </a:tc>
                <a:tc>
                  <a:txBody>
                    <a:bodyPr/>
                    <a:lstStyle/>
                    <a:p>
                      <a:pPr algn="l"/>
                      <a:r>
                        <a:rPr lang="en-US" dirty="0"/>
                        <a:t>Introduction</a:t>
                      </a:r>
                    </a:p>
                  </a:txBody>
                  <a:tcPr/>
                </a:tc>
                <a:tc>
                  <a:txBody>
                    <a:bodyPr/>
                    <a:lstStyle/>
                    <a:p>
                      <a:pPr algn="ctr"/>
                      <a:r>
                        <a:rPr lang="en-US" dirty="0"/>
                        <a:t>5</a:t>
                      </a:r>
                    </a:p>
                  </a:txBody>
                  <a:tcPr/>
                </a:tc>
                <a:extLst>
                  <a:ext uri="{0D108BD9-81ED-4DB2-BD59-A6C34878D82A}">
                    <a16:rowId xmlns:a16="http://schemas.microsoft.com/office/drawing/2014/main" val="3857486790"/>
                  </a:ext>
                </a:extLst>
              </a:tr>
              <a:tr h="674914">
                <a:tc>
                  <a:txBody>
                    <a:bodyPr/>
                    <a:lstStyle/>
                    <a:p>
                      <a:pPr algn="ctr"/>
                      <a:r>
                        <a:rPr lang="en-US" dirty="0"/>
                        <a:t>II</a:t>
                      </a:r>
                    </a:p>
                  </a:txBody>
                  <a:tcPr/>
                </a:tc>
                <a:tc>
                  <a:txBody>
                    <a:bodyPr/>
                    <a:lstStyle/>
                    <a:p>
                      <a:pPr algn="l"/>
                      <a:r>
                        <a:rPr lang="en-US" dirty="0"/>
                        <a:t>Methodology</a:t>
                      </a:r>
                    </a:p>
                  </a:txBody>
                  <a:tcPr/>
                </a:tc>
                <a:tc>
                  <a:txBody>
                    <a:bodyPr/>
                    <a:lstStyle/>
                    <a:p>
                      <a:pPr algn="ctr"/>
                      <a:r>
                        <a:rPr lang="en-US" dirty="0"/>
                        <a:t>6-11</a:t>
                      </a:r>
                    </a:p>
                  </a:txBody>
                  <a:tcPr/>
                </a:tc>
                <a:extLst>
                  <a:ext uri="{0D108BD9-81ED-4DB2-BD59-A6C34878D82A}">
                    <a16:rowId xmlns:a16="http://schemas.microsoft.com/office/drawing/2014/main" val="3738595843"/>
                  </a:ext>
                </a:extLst>
              </a:tr>
              <a:tr h="674914">
                <a:tc>
                  <a:txBody>
                    <a:bodyPr/>
                    <a:lstStyle/>
                    <a:p>
                      <a:pPr algn="ctr"/>
                      <a:r>
                        <a:rPr lang="en-US" dirty="0"/>
                        <a:t>III</a:t>
                      </a:r>
                    </a:p>
                  </a:txBody>
                  <a:tcPr/>
                </a:tc>
                <a:tc>
                  <a:txBody>
                    <a:bodyPr/>
                    <a:lstStyle/>
                    <a:p>
                      <a:pPr algn="l"/>
                      <a:r>
                        <a:rPr lang="en-US" dirty="0"/>
                        <a:t>Results</a:t>
                      </a:r>
                    </a:p>
                  </a:txBody>
                  <a:tcPr/>
                </a:tc>
                <a:tc>
                  <a:txBody>
                    <a:bodyPr/>
                    <a:lstStyle/>
                    <a:p>
                      <a:pPr algn="ctr"/>
                      <a:r>
                        <a:rPr lang="en-US" dirty="0"/>
                        <a:t>12-17,39-45</a:t>
                      </a:r>
                    </a:p>
                  </a:txBody>
                  <a:tcPr/>
                </a:tc>
                <a:extLst>
                  <a:ext uri="{0D108BD9-81ED-4DB2-BD59-A6C34878D82A}">
                    <a16:rowId xmlns:a16="http://schemas.microsoft.com/office/drawing/2014/main" val="3224504507"/>
                  </a:ext>
                </a:extLst>
              </a:tr>
              <a:tr h="674914">
                <a:tc>
                  <a:txBody>
                    <a:bodyPr/>
                    <a:lstStyle/>
                    <a:p>
                      <a:pPr algn="ctr"/>
                      <a:r>
                        <a:rPr lang="en-US" dirty="0"/>
                        <a:t>IV</a:t>
                      </a:r>
                    </a:p>
                  </a:txBody>
                  <a:tcPr/>
                </a:tc>
                <a:tc>
                  <a:txBody>
                    <a:bodyPr/>
                    <a:lstStyle/>
                    <a:p>
                      <a:pPr algn="l"/>
                      <a:r>
                        <a:rPr lang="en-US" dirty="0"/>
                        <a:t>Insights</a:t>
                      </a:r>
                    </a:p>
                  </a:txBody>
                  <a:tcPr/>
                </a:tc>
                <a:tc>
                  <a:txBody>
                    <a:bodyPr/>
                    <a:lstStyle/>
                    <a:p>
                      <a:pPr algn="ctr"/>
                      <a:r>
                        <a:rPr lang="en-US" dirty="0"/>
                        <a:t>18-38</a:t>
                      </a:r>
                    </a:p>
                  </a:txBody>
                  <a:tcPr/>
                </a:tc>
                <a:extLst>
                  <a:ext uri="{0D108BD9-81ED-4DB2-BD59-A6C34878D82A}">
                    <a16:rowId xmlns:a16="http://schemas.microsoft.com/office/drawing/2014/main" val="1691826742"/>
                  </a:ext>
                </a:extLst>
              </a:tr>
              <a:tr h="674914">
                <a:tc>
                  <a:txBody>
                    <a:bodyPr/>
                    <a:lstStyle/>
                    <a:p>
                      <a:pPr algn="ctr"/>
                      <a:r>
                        <a:rPr lang="en-US" dirty="0"/>
                        <a:t>V</a:t>
                      </a:r>
                    </a:p>
                  </a:txBody>
                  <a:tcPr/>
                </a:tc>
                <a:tc>
                  <a:txBody>
                    <a:bodyPr/>
                    <a:lstStyle/>
                    <a:p>
                      <a:pPr algn="l"/>
                      <a:r>
                        <a:rPr lang="en-US" dirty="0"/>
                        <a:t>Conclusion</a:t>
                      </a:r>
                    </a:p>
                  </a:txBody>
                  <a:tcPr/>
                </a:tc>
                <a:tc>
                  <a:txBody>
                    <a:bodyPr/>
                    <a:lstStyle/>
                    <a:p>
                      <a:pPr algn="ctr"/>
                      <a:r>
                        <a:rPr lang="en-US" dirty="0"/>
                        <a:t>46</a:t>
                      </a:r>
                    </a:p>
                  </a:txBody>
                  <a:tcPr/>
                </a:tc>
                <a:extLst>
                  <a:ext uri="{0D108BD9-81ED-4DB2-BD59-A6C34878D82A}">
                    <a16:rowId xmlns:a16="http://schemas.microsoft.com/office/drawing/2014/main" val="735292381"/>
                  </a:ext>
                </a:extLst>
              </a:tr>
            </a:tbl>
          </a:graphicData>
        </a:graphic>
      </p:graphicFrame>
    </p:spTree>
    <p:extLst>
      <p:ext uri="{BB962C8B-B14F-4D97-AF65-F5344CB8AC3E}">
        <p14:creationId xmlns:p14="http://schemas.microsoft.com/office/powerpoint/2010/main" val="5297676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9312" y="5323522"/>
            <a:ext cx="6200140" cy="566822"/>
          </a:xfrm>
          <a:prstGeom prst="rect">
            <a:avLst/>
          </a:prstGeom>
        </p:spPr>
        <p:txBody>
          <a:bodyPr vert="horz" wrap="square" lIns="0" tIns="12700" rIns="0" bIns="0" rtlCol="0">
            <a:spAutoFit/>
          </a:bodyPr>
          <a:lstStyle/>
          <a:p>
            <a:pPr marL="12700">
              <a:lnSpc>
                <a:spcPct val="100000"/>
              </a:lnSpc>
              <a:spcBef>
                <a:spcPts val="100"/>
              </a:spcBef>
            </a:pPr>
            <a:r>
              <a:rPr sz="1800" spc="-150" dirty="0">
                <a:solidFill>
                  <a:srgbClr val="292929"/>
                </a:solidFill>
                <a:latin typeface="Microsoft Sans Serif"/>
                <a:cs typeface="Microsoft Sans Serif"/>
              </a:rPr>
              <a:t>We</a:t>
            </a:r>
            <a:r>
              <a:rPr sz="1800" spc="55" dirty="0">
                <a:solidFill>
                  <a:srgbClr val="292929"/>
                </a:solidFill>
                <a:latin typeface="Microsoft Sans Serif"/>
                <a:cs typeface="Microsoft Sans Serif"/>
              </a:rPr>
              <a:t> </a:t>
            </a:r>
            <a:r>
              <a:rPr lang="en-US" spc="-95" dirty="0">
                <a:solidFill>
                  <a:srgbClr val="292929"/>
                </a:solidFill>
                <a:latin typeface="Microsoft Sans Serif"/>
                <a:cs typeface="Microsoft Sans Serif"/>
              </a:rPr>
              <a:t>observe</a:t>
            </a:r>
            <a:r>
              <a:rPr sz="1800" spc="-30" dirty="0">
                <a:solidFill>
                  <a:srgbClr val="292929"/>
                </a:solidFill>
                <a:latin typeface="Microsoft Sans Serif"/>
                <a:cs typeface="Microsoft Sans Serif"/>
              </a:rPr>
              <a:t> </a:t>
            </a:r>
            <a:r>
              <a:rPr sz="1800" spc="10" dirty="0">
                <a:solidFill>
                  <a:srgbClr val="292929"/>
                </a:solidFill>
                <a:latin typeface="Microsoft Sans Serif"/>
                <a:cs typeface="Microsoft Sans Serif"/>
              </a:rPr>
              <a:t>that</a:t>
            </a:r>
            <a:r>
              <a:rPr sz="1800" spc="75" dirty="0">
                <a:solidFill>
                  <a:srgbClr val="292929"/>
                </a:solidFill>
                <a:latin typeface="Microsoft Sans Serif"/>
                <a:cs typeface="Microsoft Sans Serif"/>
              </a:rPr>
              <a:t> </a:t>
            </a:r>
            <a:r>
              <a:rPr sz="1800" spc="-215" dirty="0">
                <a:solidFill>
                  <a:srgbClr val="292929"/>
                </a:solidFill>
                <a:latin typeface="Microsoft Sans Serif"/>
                <a:cs typeface="Microsoft Sans Serif"/>
              </a:rPr>
              <a:t>KSC</a:t>
            </a:r>
            <a:r>
              <a:rPr sz="1800" spc="-30" dirty="0">
                <a:solidFill>
                  <a:srgbClr val="292929"/>
                </a:solidFill>
                <a:latin typeface="Microsoft Sans Serif"/>
                <a:cs typeface="Microsoft Sans Serif"/>
              </a:rPr>
              <a:t> </a:t>
            </a:r>
            <a:r>
              <a:rPr sz="1800" spc="-35" dirty="0">
                <a:solidFill>
                  <a:srgbClr val="292929"/>
                </a:solidFill>
                <a:latin typeface="Microsoft Sans Serif"/>
                <a:cs typeface="Microsoft Sans Serif"/>
              </a:rPr>
              <a:t>LC-39A</a:t>
            </a:r>
            <a:r>
              <a:rPr sz="1800" spc="50" dirty="0">
                <a:solidFill>
                  <a:srgbClr val="292929"/>
                </a:solidFill>
                <a:latin typeface="Microsoft Sans Serif"/>
                <a:cs typeface="Microsoft Sans Serif"/>
              </a:rPr>
              <a:t> </a:t>
            </a:r>
            <a:r>
              <a:rPr sz="1800" spc="-85" dirty="0">
                <a:solidFill>
                  <a:srgbClr val="292929"/>
                </a:solidFill>
                <a:latin typeface="Microsoft Sans Serif"/>
                <a:cs typeface="Microsoft Sans Serif"/>
              </a:rPr>
              <a:t>has</a:t>
            </a:r>
            <a:r>
              <a:rPr sz="1800" spc="10" dirty="0">
                <a:solidFill>
                  <a:srgbClr val="292929"/>
                </a:solidFill>
                <a:latin typeface="Microsoft Sans Serif"/>
                <a:cs typeface="Microsoft Sans Serif"/>
              </a:rPr>
              <a:t> </a:t>
            </a:r>
            <a:r>
              <a:rPr sz="1800" spc="-15" dirty="0">
                <a:solidFill>
                  <a:srgbClr val="292929"/>
                </a:solidFill>
                <a:latin typeface="Microsoft Sans Serif"/>
                <a:cs typeface="Microsoft Sans Serif"/>
              </a:rPr>
              <a:t>the</a:t>
            </a:r>
            <a:r>
              <a:rPr sz="1800" spc="-25" dirty="0">
                <a:solidFill>
                  <a:srgbClr val="292929"/>
                </a:solidFill>
                <a:latin typeface="Microsoft Sans Serif"/>
                <a:cs typeface="Microsoft Sans Serif"/>
              </a:rPr>
              <a:t> </a:t>
            </a:r>
            <a:r>
              <a:rPr sz="1800" spc="-15" dirty="0">
                <a:solidFill>
                  <a:srgbClr val="292929"/>
                </a:solidFill>
                <a:latin typeface="Microsoft Sans Serif"/>
                <a:cs typeface="Microsoft Sans Serif"/>
              </a:rPr>
              <a:t>best</a:t>
            </a:r>
            <a:r>
              <a:rPr sz="1800" spc="-10" dirty="0">
                <a:solidFill>
                  <a:srgbClr val="292929"/>
                </a:solidFill>
                <a:latin typeface="Microsoft Sans Serif"/>
                <a:cs typeface="Microsoft Sans Serif"/>
              </a:rPr>
              <a:t> </a:t>
            </a:r>
            <a:r>
              <a:rPr sz="1800" spc="-85" dirty="0">
                <a:solidFill>
                  <a:srgbClr val="292929"/>
                </a:solidFill>
                <a:latin typeface="Microsoft Sans Serif"/>
                <a:cs typeface="Microsoft Sans Serif"/>
              </a:rPr>
              <a:t>success</a:t>
            </a:r>
            <a:r>
              <a:rPr sz="1800" spc="-65" dirty="0">
                <a:solidFill>
                  <a:srgbClr val="292929"/>
                </a:solidFill>
                <a:latin typeface="Microsoft Sans Serif"/>
                <a:cs typeface="Microsoft Sans Serif"/>
              </a:rPr>
              <a:t> </a:t>
            </a:r>
            <a:r>
              <a:rPr sz="1800" spc="-30" dirty="0">
                <a:solidFill>
                  <a:srgbClr val="292929"/>
                </a:solidFill>
                <a:latin typeface="Microsoft Sans Serif"/>
                <a:cs typeface="Microsoft Sans Serif"/>
              </a:rPr>
              <a:t>rate</a:t>
            </a:r>
            <a:r>
              <a:rPr sz="1800" spc="50" dirty="0">
                <a:solidFill>
                  <a:srgbClr val="292929"/>
                </a:solidFill>
                <a:latin typeface="Microsoft Sans Serif"/>
                <a:cs typeface="Microsoft Sans Serif"/>
              </a:rPr>
              <a:t> </a:t>
            </a:r>
            <a:r>
              <a:rPr sz="1800" spc="-15" dirty="0">
                <a:solidFill>
                  <a:srgbClr val="292929"/>
                </a:solidFill>
                <a:latin typeface="Microsoft Sans Serif"/>
                <a:cs typeface="Microsoft Sans Serif"/>
              </a:rPr>
              <a:t>of</a:t>
            </a:r>
            <a:r>
              <a:rPr sz="1800" spc="65" dirty="0">
                <a:solidFill>
                  <a:srgbClr val="292929"/>
                </a:solidFill>
                <a:latin typeface="Microsoft Sans Serif"/>
                <a:cs typeface="Microsoft Sans Serif"/>
              </a:rPr>
              <a:t> </a:t>
            </a:r>
            <a:r>
              <a:rPr sz="1800" spc="-60" dirty="0">
                <a:solidFill>
                  <a:srgbClr val="292929"/>
                </a:solidFill>
                <a:latin typeface="Microsoft Sans Serif"/>
                <a:cs typeface="Microsoft Sans Serif"/>
              </a:rPr>
              <a:t>launches</a:t>
            </a:r>
            <a:r>
              <a:rPr lang="en-US" sz="1800" spc="-60" dirty="0">
                <a:solidFill>
                  <a:srgbClr val="292929"/>
                </a:solidFill>
                <a:latin typeface="Microsoft Sans Serif"/>
                <a:cs typeface="Microsoft Sans Serif"/>
              </a:rPr>
              <a:t> in the figure above.</a:t>
            </a:r>
            <a:endParaRPr sz="1800" dirty="0">
              <a:latin typeface="Microsoft Sans Serif"/>
              <a:cs typeface="Microsoft Sans Serif"/>
            </a:endParaRPr>
          </a:p>
        </p:txBody>
      </p:sp>
      <p:sp>
        <p:nvSpPr>
          <p:cNvPr id="3" name="object 3"/>
          <p:cNvSpPr txBox="1">
            <a:spLocks noGrp="1"/>
          </p:cNvSpPr>
          <p:nvPr>
            <p:ph type="title"/>
          </p:nvPr>
        </p:nvSpPr>
        <p:spPr>
          <a:xfrm>
            <a:off x="849312" y="420369"/>
            <a:ext cx="6889750" cy="586740"/>
          </a:xfrm>
          <a:prstGeom prst="rect">
            <a:avLst/>
          </a:prstGeom>
        </p:spPr>
        <p:txBody>
          <a:bodyPr vert="horz" wrap="square" lIns="0" tIns="16510" rIns="0" bIns="0" rtlCol="0">
            <a:spAutoFit/>
          </a:bodyPr>
          <a:lstStyle/>
          <a:p>
            <a:pPr marL="12700">
              <a:lnSpc>
                <a:spcPct val="100000"/>
              </a:lnSpc>
              <a:spcBef>
                <a:spcPts val="130"/>
              </a:spcBef>
            </a:pPr>
            <a:r>
              <a:rPr spc="-80" dirty="0"/>
              <a:t>Dashboard</a:t>
            </a:r>
            <a:r>
              <a:rPr spc="250" dirty="0"/>
              <a:t> </a:t>
            </a:r>
            <a:r>
              <a:rPr spc="770" dirty="0"/>
              <a:t>–</a:t>
            </a:r>
            <a:r>
              <a:rPr spc="110" dirty="0"/>
              <a:t> </a:t>
            </a:r>
            <a:r>
              <a:rPr spc="-75" dirty="0"/>
              <a:t>Total</a:t>
            </a:r>
            <a:r>
              <a:rPr spc="160" dirty="0"/>
              <a:t> </a:t>
            </a:r>
            <a:r>
              <a:rPr spc="-210" dirty="0"/>
              <a:t>success</a:t>
            </a:r>
            <a:r>
              <a:rPr spc="325" dirty="0"/>
              <a:t> </a:t>
            </a:r>
            <a:r>
              <a:rPr spc="-40" dirty="0"/>
              <a:t>by</a:t>
            </a:r>
            <a:r>
              <a:rPr spc="105" dirty="0"/>
              <a:t> </a:t>
            </a:r>
            <a:r>
              <a:rPr spc="-110" dirty="0"/>
              <a:t>Site</a:t>
            </a:r>
          </a:p>
        </p:txBody>
      </p:sp>
      <p:pic>
        <p:nvPicPr>
          <p:cNvPr id="4" name="object 4"/>
          <p:cNvPicPr/>
          <p:nvPr/>
        </p:nvPicPr>
        <p:blipFill>
          <a:blip r:embed="rId2" cstate="print"/>
          <a:stretch>
            <a:fillRect/>
          </a:stretch>
        </p:blipFill>
        <p:spPr>
          <a:xfrm>
            <a:off x="628650" y="1828800"/>
            <a:ext cx="10934700" cy="272415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10"/>
              </a:lnSpc>
            </a:pPr>
            <a:fld id="{81D60167-4931-47E6-BA6A-407CBD079E47}" type="slidenum">
              <a:rPr spc="90" dirty="0"/>
              <a:t>40</a:t>
            </a:fld>
            <a:endParaRPr spc="9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13435" y="5190172"/>
            <a:ext cx="9379585" cy="566822"/>
          </a:xfrm>
          <a:prstGeom prst="rect">
            <a:avLst/>
          </a:prstGeom>
        </p:spPr>
        <p:txBody>
          <a:bodyPr vert="horz" wrap="square" lIns="0" tIns="12700" rIns="0" bIns="0" rtlCol="0">
            <a:spAutoFit/>
          </a:bodyPr>
          <a:lstStyle/>
          <a:p>
            <a:pPr marL="12700">
              <a:lnSpc>
                <a:spcPct val="100000"/>
              </a:lnSpc>
              <a:spcBef>
                <a:spcPts val="100"/>
              </a:spcBef>
            </a:pPr>
            <a:r>
              <a:rPr lang="en-US" b="0" i="0" dirty="0">
                <a:effectLst/>
                <a:latin typeface="Microsoft Sans Serif" panose="020B0604020202020204" pitchFamily="34" charset="0"/>
                <a:ea typeface="Microsoft Sans Serif" panose="020B0604020202020204" pitchFamily="34" charset="0"/>
                <a:cs typeface="Microsoft Sans Serif" panose="020B0604020202020204" pitchFamily="34" charset="0"/>
              </a:rPr>
              <a:t>Upon examination, KSC LC-39A has attained a success rate of 76.9% and a failure rate of 23.1%.</a:t>
            </a:r>
            <a:endParaRPr sz="18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3" name="object 3"/>
          <p:cNvSpPr txBox="1">
            <a:spLocks noGrp="1"/>
          </p:cNvSpPr>
          <p:nvPr>
            <p:ph type="title"/>
          </p:nvPr>
        </p:nvSpPr>
        <p:spPr>
          <a:xfrm>
            <a:off x="849312" y="482980"/>
            <a:ext cx="9622790" cy="495300"/>
          </a:xfrm>
          <a:prstGeom prst="rect">
            <a:avLst/>
          </a:prstGeom>
        </p:spPr>
        <p:txBody>
          <a:bodyPr vert="horz" wrap="square" lIns="0" tIns="16510" rIns="0" bIns="0" rtlCol="0">
            <a:spAutoFit/>
          </a:bodyPr>
          <a:lstStyle/>
          <a:p>
            <a:pPr marL="12700">
              <a:lnSpc>
                <a:spcPct val="100000"/>
              </a:lnSpc>
              <a:spcBef>
                <a:spcPts val="130"/>
              </a:spcBef>
            </a:pPr>
            <a:r>
              <a:rPr sz="3050" spc="-70" dirty="0"/>
              <a:t>Dashboard</a:t>
            </a:r>
            <a:r>
              <a:rPr sz="3050" spc="229" dirty="0"/>
              <a:t> </a:t>
            </a:r>
            <a:r>
              <a:rPr sz="3050" spc="645" dirty="0"/>
              <a:t>–</a:t>
            </a:r>
            <a:r>
              <a:rPr sz="3050" spc="200" dirty="0"/>
              <a:t> </a:t>
            </a:r>
            <a:r>
              <a:rPr sz="3050" spc="-60" dirty="0"/>
              <a:t>Total</a:t>
            </a:r>
            <a:r>
              <a:rPr sz="3050" spc="95" dirty="0"/>
              <a:t> </a:t>
            </a:r>
            <a:r>
              <a:rPr sz="3050" spc="-155" dirty="0"/>
              <a:t>success</a:t>
            </a:r>
            <a:r>
              <a:rPr sz="3050" spc="160" dirty="0"/>
              <a:t> </a:t>
            </a:r>
            <a:r>
              <a:rPr sz="3050" spc="-100" dirty="0"/>
              <a:t>launches</a:t>
            </a:r>
            <a:r>
              <a:rPr sz="3050" spc="165" dirty="0"/>
              <a:t> </a:t>
            </a:r>
            <a:r>
              <a:rPr sz="3050" spc="35" dirty="0"/>
              <a:t>for</a:t>
            </a:r>
            <a:r>
              <a:rPr sz="3050" spc="75" dirty="0"/>
              <a:t> </a:t>
            </a:r>
            <a:r>
              <a:rPr sz="3050" spc="-95" dirty="0"/>
              <a:t>Site</a:t>
            </a:r>
            <a:r>
              <a:rPr sz="3050" spc="190" dirty="0"/>
              <a:t> </a:t>
            </a:r>
            <a:r>
              <a:rPr sz="3050" spc="-350" dirty="0"/>
              <a:t>KSC</a:t>
            </a:r>
            <a:r>
              <a:rPr sz="3050" spc="100" dirty="0"/>
              <a:t> </a:t>
            </a:r>
            <a:r>
              <a:rPr sz="3050" spc="-25" dirty="0"/>
              <a:t>LC-39A</a:t>
            </a:r>
            <a:endParaRPr sz="3050"/>
          </a:p>
        </p:txBody>
      </p:sp>
      <p:pic>
        <p:nvPicPr>
          <p:cNvPr id="4" name="object 4"/>
          <p:cNvPicPr/>
          <p:nvPr/>
        </p:nvPicPr>
        <p:blipFill>
          <a:blip r:embed="rId2" cstate="print"/>
          <a:stretch>
            <a:fillRect/>
          </a:stretch>
        </p:blipFill>
        <p:spPr>
          <a:xfrm>
            <a:off x="771525" y="1790700"/>
            <a:ext cx="10829925" cy="2714625"/>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10"/>
              </a:lnSpc>
            </a:pPr>
            <a:fld id="{81D60167-4931-47E6-BA6A-407CBD079E47}" type="slidenum">
              <a:rPr spc="90" dirty="0"/>
              <a:t>41</a:t>
            </a:fld>
            <a:endParaRPr spc="9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9312" y="5762307"/>
            <a:ext cx="8424545" cy="566822"/>
          </a:xfrm>
          <a:prstGeom prst="rect">
            <a:avLst/>
          </a:prstGeom>
        </p:spPr>
        <p:txBody>
          <a:bodyPr vert="horz" wrap="square" lIns="0" tIns="12700" rIns="0" bIns="0" rtlCol="0">
            <a:spAutoFit/>
          </a:bodyPr>
          <a:lstStyle/>
          <a:p>
            <a:pPr marL="12700">
              <a:lnSpc>
                <a:spcPct val="100000"/>
              </a:lnSpc>
              <a:spcBef>
                <a:spcPts val="100"/>
              </a:spcBef>
            </a:pPr>
            <a:r>
              <a:rPr lang="en-US" b="0" i="0" dirty="0">
                <a:effectLst/>
                <a:latin typeface="Microsoft Sans Serif" panose="020B0604020202020204" pitchFamily="34" charset="0"/>
                <a:ea typeface="Microsoft Sans Serif" panose="020B0604020202020204" pitchFamily="34" charset="0"/>
                <a:cs typeface="Microsoft Sans Serif" panose="020B0604020202020204" pitchFamily="34" charset="0"/>
              </a:rPr>
              <a:t>Payloads with lower weight demonstrate a higher success rate compared to payloads with heavier weight.</a:t>
            </a:r>
            <a:r>
              <a:rPr sz="1800" spc="-40" dirty="0">
                <a:latin typeface="Microsoft Sans Serif" panose="020B0604020202020204" pitchFamily="34" charset="0"/>
                <a:ea typeface="Microsoft Sans Serif" panose="020B0604020202020204" pitchFamily="34" charset="0"/>
                <a:cs typeface="Microsoft Sans Serif" panose="020B0604020202020204" pitchFamily="34" charset="0"/>
              </a:rPr>
              <a:t>.</a:t>
            </a:r>
            <a:endParaRPr sz="18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3" name="object 3"/>
          <p:cNvSpPr txBox="1">
            <a:spLocks noGrp="1"/>
          </p:cNvSpPr>
          <p:nvPr>
            <p:ph type="title"/>
          </p:nvPr>
        </p:nvSpPr>
        <p:spPr>
          <a:xfrm>
            <a:off x="849312" y="608266"/>
            <a:ext cx="9163685" cy="311785"/>
          </a:xfrm>
          <a:prstGeom prst="rect">
            <a:avLst/>
          </a:prstGeom>
        </p:spPr>
        <p:txBody>
          <a:bodyPr vert="horz" wrap="square" lIns="0" tIns="15875" rIns="0" bIns="0" rtlCol="0">
            <a:spAutoFit/>
          </a:bodyPr>
          <a:lstStyle/>
          <a:p>
            <a:pPr marL="12700">
              <a:lnSpc>
                <a:spcPct val="100000"/>
              </a:lnSpc>
              <a:spcBef>
                <a:spcPts val="125"/>
              </a:spcBef>
            </a:pPr>
            <a:r>
              <a:rPr sz="1850" spc="-40" dirty="0"/>
              <a:t>Dashboard</a:t>
            </a:r>
            <a:r>
              <a:rPr sz="1850" spc="245" dirty="0"/>
              <a:t> </a:t>
            </a:r>
            <a:r>
              <a:rPr sz="1850" spc="395" dirty="0"/>
              <a:t>–</a:t>
            </a:r>
            <a:r>
              <a:rPr sz="1850" spc="75" dirty="0"/>
              <a:t> </a:t>
            </a:r>
            <a:r>
              <a:rPr sz="1850" spc="-70" dirty="0"/>
              <a:t>Payload</a:t>
            </a:r>
            <a:r>
              <a:rPr sz="1850" spc="330" dirty="0"/>
              <a:t> </a:t>
            </a:r>
            <a:r>
              <a:rPr sz="1850" spc="-100" dirty="0"/>
              <a:t>mass</a:t>
            </a:r>
            <a:r>
              <a:rPr sz="1850" spc="114" dirty="0"/>
              <a:t> </a:t>
            </a:r>
            <a:r>
              <a:rPr sz="1850" spc="-70" dirty="0"/>
              <a:t>vs</a:t>
            </a:r>
            <a:r>
              <a:rPr sz="1850" spc="110" dirty="0"/>
              <a:t> </a:t>
            </a:r>
            <a:r>
              <a:rPr sz="1850" spc="-55" dirty="0"/>
              <a:t>Outcome</a:t>
            </a:r>
            <a:r>
              <a:rPr sz="1850" spc="145" dirty="0"/>
              <a:t> </a:t>
            </a:r>
            <a:r>
              <a:rPr sz="1850" spc="15" dirty="0"/>
              <a:t>for</a:t>
            </a:r>
            <a:r>
              <a:rPr sz="1850" spc="140" dirty="0"/>
              <a:t> </a:t>
            </a:r>
            <a:r>
              <a:rPr sz="1850" spc="-30" dirty="0"/>
              <a:t>all</a:t>
            </a:r>
            <a:r>
              <a:rPr sz="1850" spc="110" dirty="0"/>
              <a:t> </a:t>
            </a:r>
            <a:r>
              <a:rPr sz="1850" spc="-30" dirty="0"/>
              <a:t>sites</a:t>
            </a:r>
            <a:r>
              <a:rPr sz="1850" spc="110" dirty="0"/>
              <a:t> </a:t>
            </a:r>
            <a:r>
              <a:rPr sz="1850" dirty="0"/>
              <a:t>with</a:t>
            </a:r>
            <a:r>
              <a:rPr sz="1850" spc="165" dirty="0"/>
              <a:t> </a:t>
            </a:r>
            <a:r>
              <a:rPr sz="1850" dirty="0"/>
              <a:t>different</a:t>
            </a:r>
            <a:r>
              <a:rPr sz="1850" spc="180" dirty="0"/>
              <a:t> </a:t>
            </a:r>
            <a:r>
              <a:rPr sz="1850" spc="-45" dirty="0"/>
              <a:t>payload</a:t>
            </a:r>
            <a:r>
              <a:rPr sz="1850" spc="254" dirty="0"/>
              <a:t> </a:t>
            </a:r>
            <a:r>
              <a:rPr sz="1850" spc="-100" dirty="0"/>
              <a:t>mass</a:t>
            </a:r>
            <a:r>
              <a:rPr sz="1850" spc="114" dirty="0"/>
              <a:t> </a:t>
            </a:r>
            <a:r>
              <a:rPr sz="1850" spc="-30" dirty="0"/>
              <a:t>selected</a:t>
            </a:r>
            <a:endParaRPr sz="1850"/>
          </a:p>
        </p:txBody>
      </p:sp>
      <p:pic>
        <p:nvPicPr>
          <p:cNvPr id="4" name="object 4"/>
          <p:cNvPicPr/>
          <p:nvPr/>
        </p:nvPicPr>
        <p:blipFill>
          <a:blip r:embed="rId2" cstate="print"/>
          <a:stretch>
            <a:fillRect/>
          </a:stretch>
        </p:blipFill>
        <p:spPr>
          <a:xfrm>
            <a:off x="1152525" y="1419225"/>
            <a:ext cx="9648825" cy="1866900"/>
          </a:xfrm>
          <a:prstGeom prst="rect">
            <a:avLst/>
          </a:prstGeom>
        </p:spPr>
      </p:pic>
      <p:pic>
        <p:nvPicPr>
          <p:cNvPr id="5" name="object 5"/>
          <p:cNvPicPr/>
          <p:nvPr/>
        </p:nvPicPr>
        <p:blipFill>
          <a:blip r:embed="rId3" cstate="print"/>
          <a:stretch>
            <a:fillRect/>
          </a:stretch>
        </p:blipFill>
        <p:spPr>
          <a:xfrm>
            <a:off x="1152525" y="3524250"/>
            <a:ext cx="9648825" cy="1866900"/>
          </a:xfrm>
          <a:prstGeom prst="rect">
            <a:avLst/>
          </a:prstGeom>
        </p:spPr>
      </p:pic>
      <p:sp>
        <p:nvSpPr>
          <p:cNvPr id="6" name="object 6"/>
          <p:cNvSpPr txBox="1"/>
          <p:nvPr/>
        </p:nvSpPr>
        <p:spPr>
          <a:xfrm>
            <a:off x="4291965" y="1358836"/>
            <a:ext cx="3413125" cy="300355"/>
          </a:xfrm>
          <a:prstGeom prst="rect">
            <a:avLst/>
          </a:prstGeom>
        </p:spPr>
        <p:txBody>
          <a:bodyPr vert="horz" wrap="square" lIns="0" tIns="12700" rIns="0" bIns="0" rtlCol="0">
            <a:spAutoFit/>
          </a:bodyPr>
          <a:lstStyle/>
          <a:p>
            <a:pPr marL="12700">
              <a:lnSpc>
                <a:spcPct val="100000"/>
              </a:lnSpc>
              <a:spcBef>
                <a:spcPts val="100"/>
              </a:spcBef>
            </a:pPr>
            <a:r>
              <a:rPr sz="1800" b="1" spc="-15" dirty="0">
                <a:latin typeface="Calibri"/>
                <a:cs typeface="Calibri"/>
              </a:rPr>
              <a:t>L</a:t>
            </a:r>
            <a:r>
              <a:rPr sz="1800" b="1" spc="5" dirty="0">
                <a:latin typeface="Calibri"/>
                <a:cs typeface="Calibri"/>
              </a:rPr>
              <a:t>o</a:t>
            </a:r>
            <a:r>
              <a:rPr sz="1800" b="1" dirty="0">
                <a:latin typeface="Calibri"/>
                <a:cs typeface="Calibri"/>
              </a:rPr>
              <a:t>w</a:t>
            </a:r>
            <a:r>
              <a:rPr sz="1800" b="1" spc="-25" dirty="0">
                <a:latin typeface="Calibri"/>
                <a:cs typeface="Calibri"/>
              </a:rPr>
              <a:t> </a:t>
            </a:r>
            <a:r>
              <a:rPr sz="1800" b="1" spc="5" dirty="0">
                <a:latin typeface="Calibri"/>
                <a:cs typeface="Calibri"/>
              </a:rPr>
              <a:t>w</a:t>
            </a:r>
            <a:r>
              <a:rPr sz="1800" b="1" spc="-5" dirty="0">
                <a:latin typeface="Calibri"/>
                <a:cs typeface="Calibri"/>
              </a:rPr>
              <a:t>ei</a:t>
            </a:r>
            <a:r>
              <a:rPr sz="1800" b="1" spc="-25" dirty="0">
                <a:latin typeface="Calibri"/>
                <a:cs typeface="Calibri"/>
              </a:rPr>
              <a:t>g</a:t>
            </a:r>
            <a:r>
              <a:rPr sz="1800" b="1" spc="5" dirty="0">
                <a:latin typeface="Calibri"/>
                <a:cs typeface="Calibri"/>
              </a:rPr>
              <a:t>h</a:t>
            </a:r>
            <a:r>
              <a:rPr sz="1800" b="1" spc="-25" dirty="0">
                <a:latin typeface="Calibri"/>
                <a:cs typeface="Calibri"/>
              </a:rPr>
              <a:t>t</a:t>
            </a:r>
            <a:r>
              <a:rPr sz="1800" b="1" spc="-5" dirty="0">
                <a:latin typeface="Calibri"/>
                <a:cs typeface="Calibri"/>
              </a:rPr>
              <a:t>e</a:t>
            </a:r>
            <a:r>
              <a:rPr sz="1800" b="1" dirty="0">
                <a:latin typeface="Calibri"/>
                <a:cs typeface="Calibri"/>
              </a:rPr>
              <a:t>d</a:t>
            </a:r>
            <a:r>
              <a:rPr sz="1800" b="1" spc="-30" dirty="0">
                <a:latin typeface="Calibri"/>
                <a:cs typeface="Calibri"/>
              </a:rPr>
              <a:t> </a:t>
            </a:r>
            <a:r>
              <a:rPr sz="1800" b="1" spc="5" dirty="0">
                <a:latin typeface="Calibri"/>
                <a:cs typeface="Calibri"/>
              </a:rPr>
              <a:t>p</a:t>
            </a:r>
            <a:r>
              <a:rPr sz="1800" b="1" spc="10" dirty="0">
                <a:latin typeface="Calibri"/>
                <a:cs typeface="Calibri"/>
              </a:rPr>
              <a:t>a</a:t>
            </a:r>
            <a:r>
              <a:rPr sz="1800" b="1" spc="-30" dirty="0">
                <a:latin typeface="Calibri"/>
                <a:cs typeface="Calibri"/>
              </a:rPr>
              <a:t>y</a:t>
            </a:r>
            <a:r>
              <a:rPr sz="1800" b="1" spc="5" dirty="0">
                <a:latin typeface="Calibri"/>
                <a:cs typeface="Calibri"/>
              </a:rPr>
              <a:t>lo</a:t>
            </a:r>
            <a:r>
              <a:rPr sz="1800" b="1" spc="10" dirty="0">
                <a:latin typeface="Calibri"/>
                <a:cs typeface="Calibri"/>
              </a:rPr>
              <a:t>a</a:t>
            </a:r>
            <a:r>
              <a:rPr sz="1800" b="1" dirty="0">
                <a:latin typeface="Calibri"/>
                <a:cs typeface="Calibri"/>
              </a:rPr>
              <a:t>d</a:t>
            </a:r>
            <a:r>
              <a:rPr sz="1800" b="1" spc="-100" dirty="0">
                <a:latin typeface="Calibri"/>
                <a:cs typeface="Calibri"/>
              </a:rPr>
              <a:t> </a:t>
            </a:r>
            <a:r>
              <a:rPr sz="1800" b="1" spc="-35" dirty="0">
                <a:latin typeface="Calibri"/>
                <a:cs typeface="Calibri"/>
              </a:rPr>
              <a:t>(</a:t>
            </a:r>
            <a:r>
              <a:rPr sz="1800" b="1" dirty="0">
                <a:latin typeface="Calibri"/>
                <a:cs typeface="Calibri"/>
              </a:rPr>
              <a:t>0</a:t>
            </a:r>
            <a:r>
              <a:rPr sz="1800" b="1" spc="90" dirty="0">
                <a:latin typeface="Calibri"/>
                <a:cs typeface="Calibri"/>
              </a:rPr>
              <a:t> </a:t>
            </a:r>
            <a:r>
              <a:rPr sz="1800" b="1" dirty="0">
                <a:latin typeface="Calibri"/>
                <a:cs typeface="Calibri"/>
              </a:rPr>
              <a:t>–</a:t>
            </a:r>
            <a:r>
              <a:rPr sz="1800" b="1" spc="-30" dirty="0">
                <a:latin typeface="Calibri"/>
                <a:cs typeface="Calibri"/>
              </a:rPr>
              <a:t> </a:t>
            </a:r>
            <a:r>
              <a:rPr sz="1800" b="1" spc="-15" dirty="0">
                <a:latin typeface="Calibri"/>
                <a:cs typeface="Calibri"/>
              </a:rPr>
              <a:t>500</a:t>
            </a:r>
            <a:r>
              <a:rPr sz="1800" b="1" dirty="0">
                <a:latin typeface="Calibri"/>
                <a:cs typeface="Calibri"/>
              </a:rPr>
              <a:t>0</a:t>
            </a:r>
            <a:r>
              <a:rPr sz="1800" b="1" spc="25" dirty="0">
                <a:latin typeface="Calibri"/>
                <a:cs typeface="Calibri"/>
              </a:rPr>
              <a:t> </a:t>
            </a:r>
            <a:r>
              <a:rPr sz="1800" b="1" spc="30" dirty="0">
                <a:latin typeface="Calibri"/>
                <a:cs typeface="Calibri"/>
              </a:rPr>
              <a:t>k</a:t>
            </a:r>
            <a:r>
              <a:rPr sz="1800" b="1" spc="-30" dirty="0">
                <a:latin typeface="Calibri"/>
                <a:cs typeface="Calibri"/>
              </a:rPr>
              <a:t>g</a:t>
            </a:r>
            <a:r>
              <a:rPr sz="1800" b="1" dirty="0">
                <a:latin typeface="Calibri"/>
                <a:cs typeface="Calibri"/>
              </a:rPr>
              <a:t>)</a:t>
            </a:r>
            <a:endParaRPr sz="1800">
              <a:latin typeface="Calibri"/>
              <a:cs typeface="Calibri"/>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810"/>
              </a:lnSpc>
            </a:pPr>
            <a:fld id="{81D60167-4931-47E6-BA6A-407CBD079E47}" type="slidenum">
              <a:rPr spc="90" dirty="0"/>
              <a:t>42</a:t>
            </a:fld>
            <a:endParaRPr spc="90" dirty="0"/>
          </a:p>
        </p:txBody>
      </p:sp>
      <p:sp>
        <p:nvSpPr>
          <p:cNvPr id="7" name="object 7"/>
          <p:cNvSpPr txBox="1"/>
          <p:nvPr/>
        </p:nvSpPr>
        <p:spPr>
          <a:xfrm>
            <a:off x="4244340" y="3485832"/>
            <a:ext cx="4079875" cy="300355"/>
          </a:xfrm>
          <a:prstGeom prst="rect">
            <a:avLst/>
          </a:prstGeom>
        </p:spPr>
        <p:txBody>
          <a:bodyPr vert="horz" wrap="square" lIns="0" tIns="12700" rIns="0" bIns="0" rtlCol="0">
            <a:spAutoFit/>
          </a:bodyPr>
          <a:lstStyle/>
          <a:p>
            <a:pPr marL="12700">
              <a:lnSpc>
                <a:spcPct val="100000"/>
              </a:lnSpc>
              <a:spcBef>
                <a:spcPts val="100"/>
              </a:spcBef>
            </a:pPr>
            <a:r>
              <a:rPr sz="1800" b="1" spc="-10" dirty="0">
                <a:latin typeface="Calibri"/>
                <a:cs typeface="Calibri"/>
              </a:rPr>
              <a:t>H</a:t>
            </a:r>
            <a:r>
              <a:rPr sz="1800" b="1" spc="-5" dirty="0">
                <a:latin typeface="Calibri"/>
                <a:cs typeface="Calibri"/>
              </a:rPr>
              <a:t>e</a:t>
            </a:r>
            <a:r>
              <a:rPr sz="1800" b="1" dirty="0">
                <a:latin typeface="Calibri"/>
                <a:cs typeface="Calibri"/>
              </a:rPr>
              <a:t>a</a:t>
            </a:r>
            <a:r>
              <a:rPr sz="1800" b="1" spc="-30" dirty="0">
                <a:latin typeface="Calibri"/>
                <a:cs typeface="Calibri"/>
              </a:rPr>
              <a:t>v</a:t>
            </a:r>
            <a:r>
              <a:rPr sz="1800" b="1" dirty="0">
                <a:latin typeface="Calibri"/>
                <a:cs typeface="Calibri"/>
              </a:rPr>
              <a:t>y</a:t>
            </a:r>
            <a:r>
              <a:rPr sz="1800" b="1" spc="15" dirty="0">
                <a:latin typeface="Calibri"/>
                <a:cs typeface="Calibri"/>
              </a:rPr>
              <a:t> </a:t>
            </a:r>
            <a:r>
              <a:rPr sz="1800" b="1" spc="5" dirty="0">
                <a:latin typeface="Calibri"/>
                <a:cs typeface="Calibri"/>
              </a:rPr>
              <a:t>w</a:t>
            </a:r>
            <a:r>
              <a:rPr sz="1800" b="1" spc="-5" dirty="0">
                <a:latin typeface="Calibri"/>
                <a:cs typeface="Calibri"/>
              </a:rPr>
              <a:t>ei</a:t>
            </a:r>
            <a:r>
              <a:rPr sz="1800" b="1" spc="-30" dirty="0">
                <a:latin typeface="Calibri"/>
                <a:cs typeface="Calibri"/>
              </a:rPr>
              <a:t>g</a:t>
            </a:r>
            <a:r>
              <a:rPr sz="1800" b="1" spc="5" dirty="0">
                <a:latin typeface="Calibri"/>
                <a:cs typeface="Calibri"/>
              </a:rPr>
              <a:t>h</a:t>
            </a:r>
            <a:r>
              <a:rPr sz="1800" b="1" spc="-25" dirty="0">
                <a:latin typeface="Calibri"/>
                <a:cs typeface="Calibri"/>
              </a:rPr>
              <a:t>t</a:t>
            </a:r>
            <a:r>
              <a:rPr sz="1800" b="1" spc="-5" dirty="0">
                <a:latin typeface="Calibri"/>
                <a:cs typeface="Calibri"/>
              </a:rPr>
              <a:t>e</a:t>
            </a:r>
            <a:r>
              <a:rPr sz="1800" b="1" dirty="0">
                <a:latin typeface="Calibri"/>
                <a:cs typeface="Calibri"/>
              </a:rPr>
              <a:t>d</a:t>
            </a:r>
            <a:r>
              <a:rPr sz="1800" b="1" spc="-30" dirty="0">
                <a:latin typeface="Calibri"/>
                <a:cs typeface="Calibri"/>
              </a:rPr>
              <a:t> </a:t>
            </a:r>
            <a:r>
              <a:rPr sz="1800" b="1" spc="5" dirty="0">
                <a:latin typeface="Calibri"/>
                <a:cs typeface="Calibri"/>
              </a:rPr>
              <a:t>p</a:t>
            </a:r>
            <a:r>
              <a:rPr sz="1800" b="1" spc="10" dirty="0">
                <a:latin typeface="Calibri"/>
                <a:cs typeface="Calibri"/>
              </a:rPr>
              <a:t>a</a:t>
            </a:r>
            <a:r>
              <a:rPr sz="1800" b="1" spc="-30" dirty="0">
                <a:latin typeface="Calibri"/>
                <a:cs typeface="Calibri"/>
              </a:rPr>
              <a:t>y</a:t>
            </a:r>
            <a:r>
              <a:rPr sz="1800" b="1" spc="5" dirty="0">
                <a:latin typeface="Calibri"/>
                <a:cs typeface="Calibri"/>
              </a:rPr>
              <a:t>lo</a:t>
            </a:r>
            <a:r>
              <a:rPr sz="1800" b="1" spc="10" dirty="0">
                <a:latin typeface="Calibri"/>
                <a:cs typeface="Calibri"/>
              </a:rPr>
              <a:t>a</a:t>
            </a:r>
            <a:r>
              <a:rPr sz="1800" b="1" dirty="0">
                <a:latin typeface="Calibri"/>
                <a:cs typeface="Calibri"/>
              </a:rPr>
              <a:t>d</a:t>
            </a:r>
            <a:r>
              <a:rPr sz="1800" b="1" spc="-100" dirty="0">
                <a:latin typeface="Calibri"/>
                <a:cs typeface="Calibri"/>
              </a:rPr>
              <a:t> </a:t>
            </a:r>
            <a:r>
              <a:rPr sz="1800" b="1" spc="-35" dirty="0">
                <a:latin typeface="Calibri"/>
                <a:cs typeface="Calibri"/>
              </a:rPr>
              <a:t>(</a:t>
            </a:r>
            <a:r>
              <a:rPr sz="1800" b="1" spc="-15" dirty="0">
                <a:latin typeface="Calibri"/>
                <a:cs typeface="Calibri"/>
              </a:rPr>
              <a:t>500</a:t>
            </a:r>
            <a:r>
              <a:rPr sz="1800" b="1" dirty="0">
                <a:latin typeface="Calibri"/>
                <a:cs typeface="Calibri"/>
              </a:rPr>
              <a:t>0</a:t>
            </a:r>
            <a:r>
              <a:rPr sz="1800" b="1" spc="90" dirty="0">
                <a:latin typeface="Calibri"/>
                <a:cs typeface="Calibri"/>
              </a:rPr>
              <a:t> </a:t>
            </a:r>
            <a:r>
              <a:rPr sz="1800" b="1" dirty="0">
                <a:latin typeface="Calibri"/>
                <a:cs typeface="Calibri"/>
              </a:rPr>
              <a:t>–</a:t>
            </a:r>
            <a:r>
              <a:rPr sz="1800" b="1" spc="-30" dirty="0">
                <a:latin typeface="Calibri"/>
                <a:cs typeface="Calibri"/>
              </a:rPr>
              <a:t> </a:t>
            </a:r>
            <a:r>
              <a:rPr sz="1800" b="1" spc="-15" dirty="0">
                <a:latin typeface="Calibri"/>
                <a:cs typeface="Calibri"/>
              </a:rPr>
              <a:t>1000</a:t>
            </a:r>
            <a:r>
              <a:rPr sz="1800" b="1" dirty="0">
                <a:latin typeface="Calibri"/>
                <a:cs typeface="Calibri"/>
              </a:rPr>
              <a:t>0</a:t>
            </a:r>
            <a:r>
              <a:rPr sz="1800" b="1" spc="100" dirty="0">
                <a:latin typeface="Calibri"/>
                <a:cs typeface="Calibri"/>
              </a:rPr>
              <a:t> </a:t>
            </a:r>
            <a:r>
              <a:rPr sz="1800" b="1" spc="30" dirty="0">
                <a:latin typeface="Calibri"/>
                <a:cs typeface="Calibri"/>
              </a:rPr>
              <a:t>k</a:t>
            </a:r>
            <a:r>
              <a:rPr sz="1800" b="1" spc="-30" dirty="0">
                <a:latin typeface="Calibri"/>
                <a:cs typeface="Calibri"/>
              </a:rPr>
              <a:t>g</a:t>
            </a:r>
            <a:r>
              <a:rPr sz="1800" b="1" dirty="0">
                <a:latin typeface="Calibri"/>
                <a:cs typeface="Calibri"/>
              </a:rPr>
              <a:t>)</a:t>
            </a:r>
            <a:endParaRPr sz="1800">
              <a:latin typeface="Calibri"/>
              <a:cs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8"/>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9312" y="420624"/>
            <a:ext cx="4510405" cy="586740"/>
          </a:xfrm>
          <a:prstGeom prst="rect">
            <a:avLst/>
          </a:prstGeom>
        </p:spPr>
        <p:txBody>
          <a:bodyPr vert="horz" wrap="square" lIns="0" tIns="16510" rIns="0" bIns="0" rtlCol="0">
            <a:spAutoFit/>
          </a:bodyPr>
          <a:lstStyle/>
          <a:p>
            <a:pPr marL="12700">
              <a:lnSpc>
                <a:spcPct val="100000"/>
              </a:lnSpc>
              <a:spcBef>
                <a:spcPts val="130"/>
              </a:spcBef>
            </a:pPr>
            <a:r>
              <a:rPr spc="-95" dirty="0"/>
              <a:t>Classification</a:t>
            </a:r>
            <a:r>
              <a:rPr spc="170" dirty="0"/>
              <a:t> </a:t>
            </a:r>
            <a:r>
              <a:rPr spc="-155" dirty="0"/>
              <a:t>Accuracy</a:t>
            </a:r>
          </a:p>
        </p:txBody>
      </p:sp>
      <p:pic>
        <p:nvPicPr>
          <p:cNvPr id="3" name="object 3"/>
          <p:cNvPicPr/>
          <p:nvPr/>
        </p:nvPicPr>
        <p:blipFill>
          <a:blip r:embed="rId2" cstate="print"/>
          <a:stretch>
            <a:fillRect/>
          </a:stretch>
        </p:blipFill>
        <p:spPr>
          <a:xfrm>
            <a:off x="7505700" y="1685925"/>
            <a:ext cx="3867150" cy="2952750"/>
          </a:xfrm>
          <a:prstGeom prst="rect">
            <a:avLst/>
          </a:prstGeom>
        </p:spPr>
      </p:pic>
      <p:pic>
        <p:nvPicPr>
          <p:cNvPr id="4" name="object 4"/>
          <p:cNvPicPr/>
          <p:nvPr/>
        </p:nvPicPr>
        <p:blipFill>
          <a:blip r:embed="rId3" cstate="print"/>
          <a:stretch>
            <a:fillRect/>
          </a:stretch>
        </p:blipFill>
        <p:spPr>
          <a:xfrm>
            <a:off x="771525" y="2667000"/>
            <a:ext cx="2343150" cy="1238250"/>
          </a:xfrm>
          <a:prstGeom prst="rect">
            <a:avLst/>
          </a:prstGeom>
        </p:spPr>
      </p:pic>
      <p:pic>
        <p:nvPicPr>
          <p:cNvPr id="5" name="object 5"/>
          <p:cNvPicPr/>
          <p:nvPr/>
        </p:nvPicPr>
        <p:blipFill>
          <a:blip r:embed="rId4" cstate="print"/>
          <a:stretch>
            <a:fillRect/>
          </a:stretch>
        </p:blipFill>
        <p:spPr>
          <a:xfrm>
            <a:off x="3400425" y="1685925"/>
            <a:ext cx="3895725" cy="2952750"/>
          </a:xfrm>
          <a:prstGeom prst="rect">
            <a:avLst/>
          </a:prstGeom>
        </p:spPr>
      </p:pic>
      <p:pic>
        <p:nvPicPr>
          <p:cNvPr id="6" name="object 6"/>
          <p:cNvPicPr/>
          <p:nvPr/>
        </p:nvPicPr>
        <p:blipFill>
          <a:blip r:embed="rId5" cstate="print"/>
          <a:stretch>
            <a:fillRect/>
          </a:stretch>
        </p:blipFill>
        <p:spPr>
          <a:xfrm>
            <a:off x="771525" y="5791200"/>
            <a:ext cx="9315450" cy="323850"/>
          </a:xfrm>
          <a:prstGeom prst="rect">
            <a:avLst/>
          </a:prstGeom>
        </p:spPr>
      </p:pic>
      <p:sp>
        <p:nvSpPr>
          <p:cNvPr id="7" name="object 7"/>
          <p:cNvSpPr txBox="1"/>
          <p:nvPr/>
        </p:nvSpPr>
        <p:spPr>
          <a:xfrm>
            <a:off x="774700" y="4788852"/>
            <a:ext cx="9575165" cy="836126"/>
          </a:xfrm>
          <a:prstGeom prst="rect">
            <a:avLst/>
          </a:prstGeom>
        </p:spPr>
        <p:txBody>
          <a:bodyPr vert="horz" wrap="square" lIns="0" tIns="27940" rIns="0" bIns="0" rtlCol="0">
            <a:spAutoFit/>
          </a:bodyPr>
          <a:lstStyle/>
          <a:p>
            <a:pPr marL="86995" marR="5080">
              <a:lnSpc>
                <a:spcPts val="2100"/>
              </a:lnSpc>
              <a:spcBef>
                <a:spcPts val="220"/>
              </a:spcBef>
            </a:pPr>
            <a:r>
              <a:rPr lang="en-US" b="0" i="0" dirty="0">
                <a:effectLst/>
                <a:latin typeface="Microsoft Sans Serif" panose="020B0604020202020204" pitchFamily="34" charset="0"/>
                <a:ea typeface="Microsoft Sans Serif" panose="020B0604020202020204" pitchFamily="34" charset="0"/>
                <a:cs typeface="Microsoft Sans Serif" panose="020B0604020202020204" pitchFamily="34" charset="0"/>
              </a:rPr>
              <a:t>During the accuracy test, all methods showed similar performance. To make a final decision, obtaining more test data could be beneficial. However, if an immediate choice is necessary, the decision tree method would be preferred. </a:t>
            </a:r>
            <a:r>
              <a:rPr sz="1400" b="1" spc="35" dirty="0">
                <a:latin typeface="Arial"/>
                <a:cs typeface="Arial"/>
              </a:rPr>
              <a:t>D</a:t>
            </a:r>
            <a:r>
              <a:rPr sz="1400" b="1" spc="40" dirty="0">
                <a:latin typeface="Arial"/>
                <a:cs typeface="Arial"/>
              </a:rPr>
              <a:t>e</a:t>
            </a:r>
            <a:r>
              <a:rPr sz="1400" b="1" spc="-185" dirty="0">
                <a:latin typeface="Arial"/>
                <a:cs typeface="Arial"/>
              </a:rPr>
              <a:t>c</a:t>
            </a:r>
            <a:r>
              <a:rPr sz="1400" b="1" spc="-95" dirty="0">
                <a:latin typeface="Arial"/>
                <a:cs typeface="Arial"/>
              </a:rPr>
              <a:t>i</a:t>
            </a:r>
            <a:r>
              <a:rPr sz="1400" b="1" spc="-185" dirty="0">
                <a:latin typeface="Arial"/>
                <a:cs typeface="Arial"/>
              </a:rPr>
              <a:t>s</a:t>
            </a:r>
            <a:r>
              <a:rPr sz="1400" b="1" spc="-95" dirty="0">
                <a:latin typeface="Arial"/>
                <a:cs typeface="Arial"/>
              </a:rPr>
              <a:t>i</a:t>
            </a:r>
            <a:r>
              <a:rPr sz="1400" b="1" spc="-110" dirty="0">
                <a:latin typeface="Arial"/>
                <a:cs typeface="Arial"/>
              </a:rPr>
              <a:t>o</a:t>
            </a:r>
            <a:r>
              <a:rPr sz="1400" b="1" spc="-100" dirty="0">
                <a:latin typeface="Arial"/>
                <a:cs typeface="Arial"/>
              </a:rPr>
              <a:t>n </a:t>
            </a:r>
            <a:r>
              <a:rPr sz="1400" b="1" spc="55" dirty="0">
                <a:latin typeface="Arial"/>
                <a:cs typeface="Arial"/>
              </a:rPr>
              <a:t>t</a:t>
            </a:r>
            <a:r>
              <a:rPr sz="1400" b="1" spc="-25" dirty="0">
                <a:latin typeface="Arial"/>
                <a:cs typeface="Arial"/>
              </a:rPr>
              <a:t>r</a:t>
            </a:r>
            <a:r>
              <a:rPr sz="1400" b="1" spc="-105" dirty="0">
                <a:latin typeface="Arial"/>
                <a:cs typeface="Arial"/>
              </a:rPr>
              <a:t>e</a:t>
            </a:r>
            <a:r>
              <a:rPr sz="1400" b="1" spc="-65" dirty="0">
                <a:latin typeface="Arial"/>
                <a:cs typeface="Arial"/>
              </a:rPr>
              <a:t>e</a:t>
            </a:r>
            <a:r>
              <a:rPr sz="1400" b="1" spc="-130" dirty="0">
                <a:latin typeface="Arial"/>
                <a:cs typeface="Arial"/>
              </a:rPr>
              <a:t> </a:t>
            </a:r>
            <a:r>
              <a:rPr sz="1400" b="1" spc="-35" dirty="0">
                <a:latin typeface="Arial"/>
                <a:cs typeface="Arial"/>
              </a:rPr>
              <a:t>be</a:t>
            </a:r>
            <a:r>
              <a:rPr sz="1400" b="1" spc="-185" dirty="0">
                <a:latin typeface="Arial"/>
                <a:cs typeface="Arial"/>
              </a:rPr>
              <a:t>s</a:t>
            </a:r>
            <a:r>
              <a:rPr sz="1400" b="1" spc="-5" dirty="0">
                <a:latin typeface="Arial"/>
                <a:cs typeface="Arial"/>
              </a:rPr>
              <a:t>t</a:t>
            </a:r>
            <a:r>
              <a:rPr sz="1400" b="1" spc="-105" dirty="0">
                <a:latin typeface="Arial"/>
                <a:cs typeface="Arial"/>
              </a:rPr>
              <a:t> </a:t>
            </a:r>
            <a:r>
              <a:rPr sz="1400" b="1" spc="35" dirty="0">
                <a:latin typeface="Arial"/>
                <a:cs typeface="Arial"/>
              </a:rPr>
              <a:t>p</a:t>
            </a:r>
            <a:r>
              <a:rPr sz="1400" b="1" spc="-105" dirty="0">
                <a:latin typeface="Arial"/>
                <a:cs typeface="Arial"/>
              </a:rPr>
              <a:t>a</a:t>
            </a:r>
            <a:r>
              <a:rPr sz="1400" b="1" spc="-25" dirty="0">
                <a:latin typeface="Arial"/>
                <a:cs typeface="Arial"/>
              </a:rPr>
              <a:t>r</a:t>
            </a:r>
            <a:r>
              <a:rPr sz="1400" b="1" spc="-105" dirty="0">
                <a:latin typeface="Arial"/>
                <a:cs typeface="Arial"/>
              </a:rPr>
              <a:t>a</a:t>
            </a:r>
            <a:r>
              <a:rPr sz="1400" b="1" spc="-200" dirty="0">
                <a:latin typeface="Arial"/>
                <a:cs typeface="Arial"/>
              </a:rPr>
              <a:t>m</a:t>
            </a:r>
            <a:r>
              <a:rPr sz="1400" b="1" spc="-105" dirty="0">
                <a:latin typeface="Arial"/>
                <a:cs typeface="Arial"/>
              </a:rPr>
              <a:t>e</a:t>
            </a:r>
            <a:r>
              <a:rPr sz="1400" b="1" spc="-20" dirty="0">
                <a:latin typeface="Arial"/>
                <a:cs typeface="Arial"/>
              </a:rPr>
              <a:t>t</a:t>
            </a:r>
            <a:r>
              <a:rPr sz="1400" b="1" spc="-105" dirty="0">
                <a:latin typeface="Arial"/>
                <a:cs typeface="Arial"/>
              </a:rPr>
              <a:t>e</a:t>
            </a:r>
            <a:r>
              <a:rPr sz="1400" b="1" spc="-25" dirty="0">
                <a:latin typeface="Arial"/>
                <a:cs typeface="Arial"/>
              </a:rPr>
              <a:t>r</a:t>
            </a:r>
            <a:r>
              <a:rPr sz="1400" b="1" spc="-155" dirty="0">
                <a:latin typeface="Arial"/>
                <a:cs typeface="Arial"/>
              </a:rPr>
              <a:t>s</a:t>
            </a:r>
            <a:endParaRPr sz="1400" dirty="0">
              <a:latin typeface="Arial"/>
              <a:cs typeface="Arial"/>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810"/>
              </a:lnSpc>
            </a:pPr>
            <a:fld id="{81D60167-4931-47E6-BA6A-407CBD079E47}" type="slidenum">
              <a:rPr spc="90" dirty="0"/>
              <a:t>44</a:t>
            </a:fld>
            <a:endParaRPr spc="9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431623" y="1396936"/>
            <a:ext cx="3999229" cy="2631618"/>
          </a:xfrm>
          <a:prstGeom prst="rect">
            <a:avLst/>
          </a:prstGeom>
        </p:spPr>
        <p:txBody>
          <a:bodyPr vert="horz" wrap="square" lIns="0" tIns="10160" rIns="0" bIns="0" rtlCol="0">
            <a:spAutoFit/>
          </a:bodyPr>
          <a:lstStyle/>
          <a:p>
            <a:pPr marL="12700" marR="5080">
              <a:lnSpc>
                <a:spcPct val="101899"/>
              </a:lnSpc>
              <a:spcBef>
                <a:spcPts val="80"/>
              </a:spcBef>
              <a:tabLst>
                <a:tab pos="1242060" algn="l"/>
              </a:tabLst>
            </a:pPr>
            <a:r>
              <a:rPr lang="en-US" sz="2400" b="0" i="0" dirty="0">
                <a:effectLst/>
                <a:latin typeface="Microsoft Sans Serif" panose="020B0604020202020204" pitchFamily="34" charset="0"/>
                <a:ea typeface="Microsoft Sans Serif" panose="020B0604020202020204" pitchFamily="34" charset="0"/>
                <a:cs typeface="Microsoft Sans Serif" panose="020B0604020202020204" pitchFamily="34" charset="0"/>
              </a:rPr>
              <a:t>Since the test accuracies of all models are identical, the confusion matrices are also the same. The primary issue encountered with these models is the occurrence of false positives.</a:t>
            </a:r>
            <a:endParaRPr sz="215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3" name="object 3"/>
          <p:cNvSpPr txBox="1">
            <a:spLocks noGrp="1"/>
          </p:cNvSpPr>
          <p:nvPr>
            <p:ph type="title"/>
          </p:nvPr>
        </p:nvSpPr>
        <p:spPr>
          <a:xfrm>
            <a:off x="849312" y="420624"/>
            <a:ext cx="3389629" cy="586740"/>
          </a:xfrm>
          <a:prstGeom prst="rect">
            <a:avLst/>
          </a:prstGeom>
        </p:spPr>
        <p:txBody>
          <a:bodyPr vert="horz" wrap="square" lIns="0" tIns="16510" rIns="0" bIns="0" rtlCol="0">
            <a:spAutoFit/>
          </a:bodyPr>
          <a:lstStyle/>
          <a:p>
            <a:pPr marL="12700">
              <a:lnSpc>
                <a:spcPct val="100000"/>
              </a:lnSpc>
              <a:spcBef>
                <a:spcPts val="130"/>
              </a:spcBef>
            </a:pPr>
            <a:r>
              <a:rPr spc="-100" dirty="0"/>
              <a:t>Confusion</a:t>
            </a:r>
            <a:r>
              <a:rPr spc="170" dirty="0"/>
              <a:t> </a:t>
            </a:r>
            <a:r>
              <a:rPr spc="-50" dirty="0"/>
              <a:t>Matrix</a:t>
            </a:r>
          </a:p>
        </p:txBody>
      </p:sp>
      <p:pic>
        <p:nvPicPr>
          <p:cNvPr id="4" name="object 4"/>
          <p:cNvPicPr/>
          <p:nvPr/>
        </p:nvPicPr>
        <p:blipFill>
          <a:blip r:embed="rId2" cstate="print"/>
          <a:stretch>
            <a:fillRect/>
          </a:stretch>
        </p:blipFill>
        <p:spPr>
          <a:xfrm>
            <a:off x="7639050" y="4114800"/>
            <a:ext cx="2743200" cy="1543050"/>
          </a:xfrm>
          <a:prstGeom prst="rect">
            <a:avLst/>
          </a:prstGeom>
        </p:spPr>
      </p:pic>
      <p:pic>
        <p:nvPicPr>
          <p:cNvPr id="5" name="object 5"/>
          <p:cNvPicPr/>
          <p:nvPr/>
        </p:nvPicPr>
        <p:blipFill>
          <a:blip r:embed="rId3" cstate="print"/>
          <a:stretch>
            <a:fillRect/>
          </a:stretch>
        </p:blipFill>
        <p:spPr>
          <a:xfrm>
            <a:off x="923925" y="1752600"/>
            <a:ext cx="2590800" cy="2000250"/>
          </a:xfrm>
          <a:prstGeom prst="rect">
            <a:avLst/>
          </a:prstGeom>
        </p:spPr>
      </p:pic>
      <p:sp>
        <p:nvSpPr>
          <p:cNvPr id="6" name="object 6"/>
          <p:cNvSpPr txBox="1"/>
          <p:nvPr/>
        </p:nvSpPr>
        <p:spPr>
          <a:xfrm>
            <a:off x="1289303" y="1396936"/>
            <a:ext cx="1774825" cy="300355"/>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Calibri"/>
                <a:cs typeface="Calibri"/>
              </a:rPr>
              <a:t>Logistic</a:t>
            </a:r>
            <a:r>
              <a:rPr sz="1800" b="1" spc="-85" dirty="0">
                <a:latin typeface="Calibri"/>
                <a:cs typeface="Calibri"/>
              </a:rPr>
              <a:t> </a:t>
            </a:r>
            <a:r>
              <a:rPr sz="1800" b="1" spc="5" dirty="0">
                <a:latin typeface="Calibri"/>
                <a:cs typeface="Calibri"/>
              </a:rPr>
              <a:t>regression</a:t>
            </a:r>
            <a:endParaRPr sz="1800">
              <a:latin typeface="Calibri"/>
              <a:cs typeface="Calibri"/>
            </a:endParaRPr>
          </a:p>
        </p:txBody>
      </p:sp>
      <p:pic>
        <p:nvPicPr>
          <p:cNvPr id="7" name="object 7"/>
          <p:cNvPicPr/>
          <p:nvPr/>
        </p:nvPicPr>
        <p:blipFill>
          <a:blip r:embed="rId3" cstate="print"/>
          <a:stretch>
            <a:fillRect/>
          </a:stretch>
        </p:blipFill>
        <p:spPr>
          <a:xfrm>
            <a:off x="4257675" y="1752600"/>
            <a:ext cx="2590800" cy="2000250"/>
          </a:xfrm>
          <a:prstGeom prst="rect">
            <a:avLst/>
          </a:prstGeom>
        </p:spPr>
      </p:pic>
      <p:pic>
        <p:nvPicPr>
          <p:cNvPr id="8" name="object 8"/>
          <p:cNvPicPr/>
          <p:nvPr/>
        </p:nvPicPr>
        <p:blipFill>
          <a:blip r:embed="rId3" cstate="print"/>
          <a:stretch>
            <a:fillRect/>
          </a:stretch>
        </p:blipFill>
        <p:spPr>
          <a:xfrm>
            <a:off x="923925" y="3867150"/>
            <a:ext cx="2590800" cy="2000250"/>
          </a:xfrm>
          <a:prstGeom prst="rect">
            <a:avLst/>
          </a:prstGeom>
        </p:spPr>
      </p:pic>
      <p:pic>
        <p:nvPicPr>
          <p:cNvPr id="9" name="object 9"/>
          <p:cNvPicPr/>
          <p:nvPr/>
        </p:nvPicPr>
        <p:blipFill>
          <a:blip r:embed="rId3" cstate="print"/>
          <a:stretch>
            <a:fillRect/>
          </a:stretch>
        </p:blipFill>
        <p:spPr>
          <a:xfrm>
            <a:off x="4257675" y="3867150"/>
            <a:ext cx="2590800" cy="2000250"/>
          </a:xfrm>
          <a:prstGeom prst="rect">
            <a:avLst/>
          </a:prstGeom>
        </p:spPr>
      </p:pic>
      <p:sp>
        <p:nvSpPr>
          <p:cNvPr id="10" name="object 10"/>
          <p:cNvSpPr txBox="1"/>
          <p:nvPr/>
        </p:nvSpPr>
        <p:spPr>
          <a:xfrm>
            <a:off x="1203642" y="3638613"/>
            <a:ext cx="442595" cy="300355"/>
          </a:xfrm>
          <a:prstGeom prst="rect">
            <a:avLst/>
          </a:prstGeom>
        </p:spPr>
        <p:txBody>
          <a:bodyPr vert="horz" wrap="square" lIns="0" tIns="12700" rIns="0" bIns="0" rtlCol="0">
            <a:spAutoFit/>
          </a:bodyPr>
          <a:lstStyle/>
          <a:p>
            <a:pPr marL="12700">
              <a:lnSpc>
                <a:spcPct val="100000"/>
              </a:lnSpc>
              <a:spcBef>
                <a:spcPts val="100"/>
              </a:spcBef>
            </a:pPr>
            <a:r>
              <a:rPr sz="1800" b="1" spc="30" dirty="0">
                <a:latin typeface="Calibri"/>
                <a:cs typeface="Calibri"/>
              </a:rPr>
              <a:t>k</a:t>
            </a:r>
            <a:r>
              <a:rPr sz="1800" b="1" spc="10" dirty="0">
                <a:latin typeface="Calibri"/>
                <a:cs typeface="Calibri"/>
              </a:rPr>
              <a:t>N</a:t>
            </a:r>
            <a:r>
              <a:rPr sz="1800" b="1" dirty="0">
                <a:latin typeface="Calibri"/>
                <a:cs typeface="Calibri"/>
              </a:rPr>
              <a:t>N</a:t>
            </a:r>
            <a:endParaRPr sz="1800">
              <a:latin typeface="Calibri"/>
              <a:cs typeface="Calibri"/>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1810"/>
              </a:lnSpc>
            </a:pPr>
            <a:fld id="{81D60167-4931-47E6-BA6A-407CBD079E47}" type="slidenum">
              <a:rPr spc="90" dirty="0"/>
              <a:t>45</a:t>
            </a:fld>
            <a:endParaRPr spc="90" dirty="0"/>
          </a:p>
        </p:txBody>
      </p:sp>
      <p:sp>
        <p:nvSpPr>
          <p:cNvPr id="11" name="object 11"/>
          <p:cNvSpPr txBox="1"/>
          <p:nvPr/>
        </p:nvSpPr>
        <p:spPr>
          <a:xfrm>
            <a:off x="4663694" y="1396936"/>
            <a:ext cx="1295400" cy="300355"/>
          </a:xfrm>
          <a:prstGeom prst="rect">
            <a:avLst/>
          </a:prstGeom>
        </p:spPr>
        <p:txBody>
          <a:bodyPr vert="horz" wrap="square" lIns="0" tIns="12700" rIns="0" bIns="0" rtlCol="0">
            <a:spAutoFit/>
          </a:bodyPr>
          <a:lstStyle/>
          <a:p>
            <a:pPr marL="12700">
              <a:lnSpc>
                <a:spcPct val="100000"/>
              </a:lnSpc>
              <a:spcBef>
                <a:spcPts val="100"/>
              </a:spcBef>
            </a:pPr>
            <a:r>
              <a:rPr sz="1800" b="1" spc="-10" dirty="0">
                <a:latin typeface="Calibri"/>
                <a:cs typeface="Calibri"/>
              </a:rPr>
              <a:t>D</a:t>
            </a:r>
            <a:r>
              <a:rPr sz="1800" b="1" spc="-5" dirty="0">
                <a:latin typeface="Calibri"/>
                <a:cs typeface="Calibri"/>
              </a:rPr>
              <a:t>eci</a:t>
            </a:r>
            <a:r>
              <a:rPr sz="1800" b="1" spc="30" dirty="0">
                <a:latin typeface="Calibri"/>
                <a:cs typeface="Calibri"/>
              </a:rPr>
              <a:t>s</a:t>
            </a:r>
            <a:r>
              <a:rPr sz="1800" b="1" spc="5" dirty="0">
                <a:latin typeface="Calibri"/>
                <a:cs typeface="Calibri"/>
              </a:rPr>
              <a:t>io</a:t>
            </a:r>
            <a:r>
              <a:rPr sz="1800" b="1" dirty="0">
                <a:latin typeface="Calibri"/>
                <a:cs typeface="Calibri"/>
              </a:rPr>
              <a:t>n</a:t>
            </a:r>
            <a:r>
              <a:rPr sz="1800" b="1" spc="-100" dirty="0">
                <a:latin typeface="Calibri"/>
                <a:cs typeface="Calibri"/>
              </a:rPr>
              <a:t> </a:t>
            </a:r>
            <a:r>
              <a:rPr sz="1800" b="1" spc="-70" dirty="0">
                <a:latin typeface="Calibri"/>
                <a:cs typeface="Calibri"/>
              </a:rPr>
              <a:t>T</a:t>
            </a:r>
            <a:r>
              <a:rPr sz="1800" b="1" spc="35" dirty="0">
                <a:latin typeface="Calibri"/>
                <a:cs typeface="Calibri"/>
              </a:rPr>
              <a:t>r</a:t>
            </a:r>
            <a:r>
              <a:rPr sz="1800" b="1" spc="-5" dirty="0">
                <a:latin typeface="Calibri"/>
                <a:cs typeface="Calibri"/>
              </a:rPr>
              <a:t>ee</a:t>
            </a:r>
            <a:endParaRPr sz="1800">
              <a:latin typeface="Calibri"/>
              <a:cs typeface="Calibri"/>
            </a:endParaRPr>
          </a:p>
        </p:txBody>
      </p:sp>
      <p:sp>
        <p:nvSpPr>
          <p:cNvPr id="12" name="object 12"/>
          <p:cNvSpPr txBox="1"/>
          <p:nvPr/>
        </p:nvSpPr>
        <p:spPr>
          <a:xfrm>
            <a:off x="4501896" y="3638613"/>
            <a:ext cx="464184" cy="300355"/>
          </a:xfrm>
          <a:prstGeom prst="rect">
            <a:avLst/>
          </a:prstGeom>
        </p:spPr>
        <p:txBody>
          <a:bodyPr vert="horz" wrap="square" lIns="0" tIns="12700" rIns="0" bIns="0" rtlCol="0">
            <a:spAutoFit/>
          </a:bodyPr>
          <a:lstStyle/>
          <a:p>
            <a:pPr marL="12700">
              <a:lnSpc>
                <a:spcPct val="100000"/>
              </a:lnSpc>
              <a:spcBef>
                <a:spcPts val="100"/>
              </a:spcBef>
            </a:pPr>
            <a:r>
              <a:rPr sz="1800" b="1" spc="-30" dirty="0">
                <a:latin typeface="Calibri"/>
                <a:cs typeface="Calibri"/>
              </a:rPr>
              <a:t>S</a:t>
            </a:r>
            <a:r>
              <a:rPr sz="1800" b="1" spc="-15" dirty="0">
                <a:latin typeface="Calibri"/>
                <a:cs typeface="Calibri"/>
              </a:rPr>
              <a:t>V</a:t>
            </a:r>
            <a:r>
              <a:rPr sz="1800" b="1" dirty="0">
                <a:latin typeface="Calibri"/>
                <a:cs typeface="Calibri"/>
              </a:rPr>
              <a:t>M</a:t>
            </a:r>
            <a:endParaRPr sz="1800">
              <a:latin typeface="Calibri"/>
              <a:cs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9312" y="1872678"/>
            <a:ext cx="10224135" cy="4762842"/>
          </a:xfrm>
          <a:prstGeom prst="rect">
            <a:avLst/>
          </a:prstGeom>
        </p:spPr>
        <p:txBody>
          <a:bodyPr vert="horz" wrap="square" lIns="0" tIns="43180" rIns="0" bIns="0" rtlCol="0">
            <a:spAutoFit/>
          </a:bodyPr>
          <a:lstStyle/>
          <a:p>
            <a:pPr marL="241300" marR="410209" indent="-229235">
              <a:lnSpc>
                <a:spcPts val="1950"/>
              </a:lnSpc>
              <a:spcBef>
                <a:spcPts val="340"/>
              </a:spcBef>
              <a:buFont typeface="Arial MT"/>
              <a:buChar char="•"/>
              <a:tabLst>
                <a:tab pos="241300" algn="l"/>
                <a:tab pos="241935" algn="l"/>
              </a:tabLst>
            </a:pPr>
            <a:r>
              <a:rPr lang="en-US" b="0" i="0" dirty="0">
                <a:effectLst/>
                <a:latin typeface="Microsoft Sans Serif" panose="020B0604020202020204" pitchFamily="34" charset="0"/>
                <a:ea typeface="Microsoft Sans Serif" panose="020B0604020202020204" pitchFamily="34" charset="0"/>
                <a:cs typeface="Microsoft Sans Serif" panose="020B0604020202020204" pitchFamily="34" charset="0"/>
              </a:rPr>
              <a:t>The success of a mission can be attributed to various factors, including the launch site, the orbit, and particularly the number of previous launches. It is reasonable to assume that the accumulation of knowledge from prior launches contributed to the transition from launch failures to successful missions.</a:t>
            </a:r>
          </a:p>
          <a:p>
            <a:pPr marL="241300" marR="410209" indent="-229235">
              <a:lnSpc>
                <a:spcPts val="1950"/>
              </a:lnSpc>
              <a:spcBef>
                <a:spcPts val="340"/>
              </a:spcBef>
              <a:buFont typeface="Arial MT"/>
              <a:buChar char="•"/>
              <a:tabLst>
                <a:tab pos="241300" algn="l"/>
                <a:tab pos="241935" algn="l"/>
              </a:tabLst>
            </a:pPr>
            <a:r>
              <a:rPr sz="1800" spc="-114" dirty="0">
                <a:latin typeface="Microsoft Sans Serif"/>
                <a:cs typeface="Microsoft Sans Serif"/>
              </a:rPr>
              <a:t>The</a:t>
            </a:r>
            <a:r>
              <a:rPr sz="1800" spc="45" dirty="0">
                <a:latin typeface="Microsoft Sans Serif"/>
                <a:cs typeface="Microsoft Sans Serif"/>
              </a:rPr>
              <a:t> </a:t>
            </a:r>
            <a:r>
              <a:rPr sz="1800" spc="5" dirty="0">
                <a:latin typeface="Microsoft Sans Serif"/>
                <a:cs typeface="Microsoft Sans Serif"/>
              </a:rPr>
              <a:t>orbits</a:t>
            </a:r>
            <a:r>
              <a:rPr sz="1800" spc="10" dirty="0">
                <a:latin typeface="Microsoft Sans Serif"/>
                <a:cs typeface="Microsoft Sans Serif"/>
              </a:rPr>
              <a:t> with</a:t>
            </a:r>
            <a:r>
              <a:rPr sz="1800" spc="-10" dirty="0">
                <a:latin typeface="Microsoft Sans Serif"/>
                <a:cs typeface="Microsoft Sans Serif"/>
              </a:rPr>
              <a:t> </a:t>
            </a:r>
            <a:r>
              <a:rPr sz="1800" spc="-15" dirty="0">
                <a:latin typeface="Microsoft Sans Serif"/>
                <a:cs typeface="Microsoft Sans Serif"/>
              </a:rPr>
              <a:t>the</a:t>
            </a:r>
            <a:r>
              <a:rPr sz="1800" spc="45" dirty="0">
                <a:latin typeface="Microsoft Sans Serif"/>
                <a:cs typeface="Microsoft Sans Serif"/>
              </a:rPr>
              <a:t> </a:t>
            </a:r>
            <a:r>
              <a:rPr sz="1800" spc="-15" dirty="0">
                <a:latin typeface="Microsoft Sans Serif"/>
                <a:cs typeface="Microsoft Sans Serif"/>
              </a:rPr>
              <a:t>best</a:t>
            </a:r>
            <a:r>
              <a:rPr sz="1800" spc="-10" dirty="0">
                <a:latin typeface="Microsoft Sans Serif"/>
                <a:cs typeface="Microsoft Sans Serif"/>
              </a:rPr>
              <a:t> </a:t>
            </a:r>
            <a:r>
              <a:rPr sz="1800" spc="-85" dirty="0">
                <a:latin typeface="Microsoft Sans Serif"/>
                <a:cs typeface="Microsoft Sans Serif"/>
              </a:rPr>
              <a:t>success</a:t>
            </a:r>
            <a:r>
              <a:rPr sz="1800" spc="-140" dirty="0">
                <a:latin typeface="Microsoft Sans Serif"/>
                <a:cs typeface="Microsoft Sans Serif"/>
              </a:rPr>
              <a:t> </a:t>
            </a:r>
            <a:r>
              <a:rPr sz="1800" spc="-45" dirty="0">
                <a:latin typeface="Microsoft Sans Serif"/>
                <a:cs typeface="Microsoft Sans Serif"/>
              </a:rPr>
              <a:t>rates</a:t>
            </a:r>
            <a:r>
              <a:rPr sz="1800" spc="75" dirty="0">
                <a:latin typeface="Microsoft Sans Serif"/>
                <a:cs typeface="Microsoft Sans Serif"/>
              </a:rPr>
              <a:t> </a:t>
            </a:r>
            <a:r>
              <a:rPr sz="1800" spc="-75" dirty="0">
                <a:latin typeface="Microsoft Sans Serif"/>
                <a:cs typeface="Microsoft Sans Serif"/>
              </a:rPr>
              <a:t>are</a:t>
            </a:r>
            <a:r>
              <a:rPr sz="1800" spc="110" dirty="0">
                <a:latin typeface="Microsoft Sans Serif"/>
                <a:cs typeface="Microsoft Sans Serif"/>
              </a:rPr>
              <a:t> </a:t>
            </a:r>
            <a:r>
              <a:rPr sz="1800" spc="-185" dirty="0">
                <a:latin typeface="Microsoft Sans Serif"/>
                <a:cs typeface="Microsoft Sans Serif"/>
              </a:rPr>
              <a:t>GEO,</a:t>
            </a:r>
            <a:r>
              <a:rPr sz="1800" spc="85" dirty="0">
                <a:latin typeface="Microsoft Sans Serif"/>
                <a:cs typeface="Microsoft Sans Serif"/>
              </a:rPr>
              <a:t> </a:t>
            </a:r>
            <a:r>
              <a:rPr sz="1800" spc="-140" dirty="0">
                <a:latin typeface="Microsoft Sans Serif"/>
                <a:cs typeface="Microsoft Sans Serif"/>
              </a:rPr>
              <a:t>HEO,</a:t>
            </a:r>
            <a:r>
              <a:rPr sz="1800" spc="-65" dirty="0">
                <a:latin typeface="Microsoft Sans Serif"/>
                <a:cs typeface="Microsoft Sans Serif"/>
              </a:rPr>
              <a:t> </a:t>
            </a:r>
            <a:r>
              <a:rPr sz="1800" spc="-170" dirty="0">
                <a:latin typeface="Microsoft Sans Serif"/>
                <a:cs typeface="Microsoft Sans Serif"/>
              </a:rPr>
              <a:t>SSO,</a:t>
            </a:r>
            <a:r>
              <a:rPr sz="1800" spc="10" dirty="0">
                <a:latin typeface="Microsoft Sans Serif"/>
                <a:cs typeface="Microsoft Sans Serif"/>
              </a:rPr>
              <a:t> </a:t>
            </a:r>
            <a:r>
              <a:rPr sz="1800" spc="-85" dirty="0">
                <a:latin typeface="Microsoft Sans Serif"/>
                <a:cs typeface="Microsoft Sans Serif"/>
              </a:rPr>
              <a:t>ES-L1.</a:t>
            </a:r>
            <a:endParaRPr sz="1800" dirty="0">
              <a:latin typeface="Microsoft Sans Serif"/>
              <a:cs typeface="Microsoft Sans Serif"/>
            </a:endParaRPr>
          </a:p>
          <a:p>
            <a:pPr marL="241300" marR="24765" indent="-229235">
              <a:lnSpc>
                <a:spcPts val="1950"/>
              </a:lnSpc>
              <a:spcBef>
                <a:spcPts val="1460"/>
              </a:spcBef>
              <a:buFont typeface="Arial MT"/>
              <a:buChar char="•"/>
              <a:tabLst>
                <a:tab pos="241300" algn="l"/>
                <a:tab pos="241935" algn="l"/>
              </a:tabLst>
            </a:pPr>
            <a:r>
              <a:rPr lang="en-US" b="0" i="0" dirty="0">
                <a:effectLst/>
                <a:latin typeface="Microsoft Sans Serif" panose="020B0604020202020204" pitchFamily="34" charset="0"/>
                <a:ea typeface="Microsoft Sans Serif" panose="020B0604020202020204" pitchFamily="34" charset="0"/>
                <a:cs typeface="Microsoft Sans Serif" panose="020B0604020202020204" pitchFamily="34" charset="0"/>
              </a:rPr>
              <a:t>The success of a mission is influenced by the orbits, where the payload mass becomes a critical factor. Different orbits demand specific light or heavy payload masses. However, as a general trend, lower weighted payloads tend to achieve better mission success compared to heavier payloads.</a:t>
            </a:r>
          </a:p>
          <a:p>
            <a:pPr marL="241300" marR="24765" indent="-229235">
              <a:lnSpc>
                <a:spcPts val="1950"/>
              </a:lnSpc>
              <a:spcBef>
                <a:spcPts val="1460"/>
              </a:spcBef>
              <a:buFont typeface="Arial MT"/>
              <a:buChar char="•"/>
              <a:tabLst>
                <a:tab pos="241300" algn="l"/>
                <a:tab pos="241935" algn="l"/>
              </a:tabLst>
            </a:pPr>
            <a:r>
              <a:rPr lang="en-US" b="0" i="0" dirty="0">
                <a:effectLst/>
                <a:latin typeface="Microsoft Sans Serif" panose="020B0604020202020204" pitchFamily="34" charset="0"/>
                <a:ea typeface="Microsoft Sans Serif" panose="020B0604020202020204" pitchFamily="34" charset="0"/>
                <a:cs typeface="Microsoft Sans Serif" panose="020B0604020202020204" pitchFamily="34" charset="0"/>
              </a:rPr>
              <a:t>Based on the available data, the reasons for the performance variations among launch sites, with KSC LC-39A being the most successful, cannot be explicitly explained. To address this issue, obtaining additional atmospheric or relevant data might be necessary to gain deeper insights into the disparities observed among launch sites.</a:t>
            </a:r>
          </a:p>
          <a:p>
            <a:pPr marL="241300" marR="24765" indent="-229235">
              <a:lnSpc>
                <a:spcPts val="1950"/>
              </a:lnSpc>
              <a:spcBef>
                <a:spcPts val="1460"/>
              </a:spcBef>
              <a:buFont typeface="Arial MT"/>
              <a:buChar char="•"/>
              <a:tabLst>
                <a:tab pos="241300" algn="l"/>
                <a:tab pos="241935" algn="l"/>
              </a:tabLst>
            </a:pPr>
            <a:r>
              <a:rPr lang="en-US" b="0" i="0" dirty="0">
                <a:effectLst/>
                <a:latin typeface="Microsoft Sans Serif" panose="020B0604020202020204" pitchFamily="34" charset="0"/>
                <a:ea typeface="Microsoft Sans Serif" panose="020B0604020202020204" pitchFamily="34" charset="0"/>
                <a:cs typeface="Microsoft Sans Serif" panose="020B0604020202020204" pitchFamily="34" charset="0"/>
              </a:rPr>
              <a:t>Among the models used for this dataset, the Decision Tree Algorithm is selected as the preferred choice, even though the test accuracy is the same for all models. The decision is based on the fact that the Decision Tree Algorithm exhibits a higher training accuracy compared to the others.</a:t>
            </a:r>
            <a:endParaRPr sz="18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810"/>
              </a:lnSpc>
            </a:pPr>
            <a:fld id="{81D60167-4931-47E6-BA6A-407CBD079E47}" type="slidenum">
              <a:rPr spc="90" dirty="0"/>
              <a:t>46</a:t>
            </a:fld>
            <a:endParaRPr spc="90" dirty="0"/>
          </a:p>
        </p:txBody>
      </p:sp>
      <p:sp>
        <p:nvSpPr>
          <p:cNvPr id="3" name="object 3"/>
          <p:cNvSpPr txBox="1">
            <a:spLocks noGrp="1"/>
          </p:cNvSpPr>
          <p:nvPr>
            <p:ph type="title"/>
          </p:nvPr>
        </p:nvSpPr>
        <p:spPr>
          <a:xfrm>
            <a:off x="849312" y="420624"/>
            <a:ext cx="2395220" cy="586740"/>
          </a:xfrm>
          <a:prstGeom prst="rect">
            <a:avLst/>
          </a:prstGeom>
        </p:spPr>
        <p:txBody>
          <a:bodyPr vert="horz" wrap="square" lIns="0" tIns="16510" rIns="0" bIns="0" rtlCol="0">
            <a:spAutoFit/>
          </a:bodyPr>
          <a:lstStyle/>
          <a:p>
            <a:pPr marL="12700">
              <a:lnSpc>
                <a:spcPct val="100000"/>
              </a:lnSpc>
              <a:spcBef>
                <a:spcPts val="130"/>
              </a:spcBef>
            </a:pPr>
            <a:r>
              <a:rPr spc="-120" dirty="0"/>
              <a:t>Conclusions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7414" y="420624"/>
            <a:ext cx="2437765" cy="586740"/>
          </a:xfrm>
          <a:prstGeom prst="rect">
            <a:avLst/>
          </a:prstGeom>
        </p:spPr>
        <p:txBody>
          <a:bodyPr vert="horz" wrap="square" lIns="0" tIns="16510" rIns="0" bIns="0" rtlCol="0">
            <a:spAutoFit/>
          </a:bodyPr>
          <a:lstStyle/>
          <a:p>
            <a:pPr marL="12700">
              <a:lnSpc>
                <a:spcPct val="100000"/>
              </a:lnSpc>
              <a:spcBef>
                <a:spcPts val="130"/>
              </a:spcBef>
            </a:pPr>
            <a:r>
              <a:rPr spc="-15" dirty="0"/>
              <a:t>Introduction</a:t>
            </a:r>
          </a:p>
        </p:txBody>
      </p:sp>
      <p:sp>
        <p:nvSpPr>
          <p:cNvPr id="4" name="object 4"/>
          <p:cNvSpPr txBox="1"/>
          <p:nvPr/>
        </p:nvSpPr>
        <p:spPr>
          <a:xfrm>
            <a:off x="11436827" y="6096000"/>
            <a:ext cx="197485" cy="252729"/>
          </a:xfrm>
          <a:prstGeom prst="rect">
            <a:avLst/>
          </a:prstGeom>
        </p:spPr>
        <p:txBody>
          <a:bodyPr vert="horz" wrap="square" lIns="0" tIns="0" rIns="0" bIns="0" rtlCol="0">
            <a:spAutoFit/>
          </a:bodyPr>
          <a:lstStyle/>
          <a:p>
            <a:pPr marL="38100">
              <a:lnSpc>
                <a:spcPts val="1810"/>
              </a:lnSpc>
            </a:pPr>
            <a:fld id="{81D60167-4931-47E6-BA6A-407CBD079E47}" type="slidenum">
              <a:rPr sz="1550" spc="90" dirty="0">
                <a:solidFill>
                  <a:srgbClr val="1C7CDB"/>
                </a:solidFill>
                <a:latin typeface="Microsoft Sans Serif"/>
                <a:cs typeface="Microsoft Sans Serif"/>
              </a:rPr>
              <a:t>5</a:t>
            </a:fld>
            <a:endParaRPr sz="1550" dirty="0">
              <a:latin typeface="Microsoft Sans Serif"/>
              <a:cs typeface="Microsoft Sans Serif"/>
            </a:endParaRPr>
          </a:p>
        </p:txBody>
      </p:sp>
      <p:sp>
        <p:nvSpPr>
          <p:cNvPr id="3" name="object 3"/>
          <p:cNvSpPr txBox="1"/>
          <p:nvPr/>
        </p:nvSpPr>
        <p:spPr>
          <a:xfrm>
            <a:off x="755173" y="1095866"/>
            <a:ext cx="10370185" cy="5441874"/>
          </a:xfrm>
          <a:prstGeom prst="rect">
            <a:avLst/>
          </a:prstGeom>
        </p:spPr>
        <p:txBody>
          <a:bodyPr vert="horz" wrap="square" lIns="0" tIns="202565" rIns="0" bIns="0" rtlCol="0">
            <a:spAutoFit/>
          </a:bodyPr>
          <a:lstStyle/>
          <a:p>
            <a:pPr marL="241300" indent="-229235">
              <a:lnSpc>
                <a:spcPct val="100000"/>
              </a:lnSpc>
              <a:spcBef>
                <a:spcPts val="1595"/>
              </a:spcBef>
              <a:buFont typeface="Arial MT"/>
              <a:buChar char="•"/>
              <a:tabLst>
                <a:tab pos="241300" algn="l"/>
                <a:tab pos="241935" algn="l"/>
              </a:tabLst>
            </a:pPr>
            <a:r>
              <a:rPr sz="2150" spc="-40" dirty="0">
                <a:solidFill>
                  <a:srgbClr val="292929"/>
                </a:solidFill>
                <a:latin typeface="Microsoft Sans Serif"/>
                <a:cs typeface="Microsoft Sans Serif"/>
              </a:rPr>
              <a:t>Project</a:t>
            </a:r>
            <a:r>
              <a:rPr sz="2150" spc="140" dirty="0">
                <a:solidFill>
                  <a:srgbClr val="292929"/>
                </a:solidFill>
                <a:latin typeface="Microsoft Sans Serif"/>
                <a:cs typeface="Microsoft Sans Serif"/>
              </a:rPr>
              <a:t> </a:t>
            </a:r>
            <a:r>
              <a:rPr sz="2150" spc="-40" dirty="0">
                <a:solidFill>
                  <a:srgbClr val="292929"/>
                </a:solidFill>
                <a:latin typeface="Microsoft Sans Serif"/>
                <a:cs typeface="Microsoft Sans Serif"/>
              </a:rPr>
              <a:t>background</a:t>
            </a:r>
            <a:r>
              <a:rPr sz="2150" spc="295" dirty="0">
                <a:solidFill>
                  <a:srgbClr val="292929"/>
                </a:solidFill>
                <a:latin typeface="Microsoft Sans Serif"/>
                <a:cs typeface="Microsoft Sans Serif"/>
              </a:rPr>
              <a:t> </a:t>
            </a:r>
            <a:r>
              <a:rPr sz="2150" spc="-65" dirty="0">
                <a:solidFill>
                  <a:srgbClr val="292929"/>
                </a:solidFill>
                <a:latin typeface="Microsoft Sans Serif"/>
                <a:cs typeface="Microsoft Sans Serif"/>
              </a:rPr>
              <a:t>and</a:t>
            </a:r>
            <a:r>
              <a:rPr sz="2150" spc="145" dirty="0">
                <a:solidFill>
                  <a:srgbClr val="292929"/>
                </a:solidFill>
                <a:latin typeface="Microsoft Sans Serif"/>
                <a:cs typeface="Microsoft Sans Serif"/>
              </a:rPr>
              <a:t> </a:t>
            </a:r>
            <a:r>
              <a:rPr sz="2150" spc="-30" dirty="0">
                <a:solidFill>
                  <a:srgbClr val="292929"/>
                </a:solidFill>
                <a:latin typeface="Microsoft Sans Serif"/>
                <a:cs typeface="Microsoft Sans Serif"/>
              </a:rPr>
              <a:t>context</a:t>
            </a:r>
            <a:endParaRPr sz="2150" dirty="0">
              <a:latin typeface="Microsoft Sans Serif"/>
              <a:cs typeface="Microsoft Sans Serif"/>
            </a:endParaRPr>
          </a:p>
          <a:p>
            <a:pPr marL="699135" marR="5080" lvl="1" indent="-229235">
              <a:lnSpc>
                <a:spcPts val="1950"/>
              </a:lnSpc>
              <a:spcBef>
                <a:spcPts val="1465"/>
              </a:spcBef>
              <a:buFont typeface="Arial MT"/>
              <a:buChar char="•"/>
              <a:tabLst>
                <a:tab pos="698500" algn="l"/>
                <a:tab pos="699135" algn="l"/>
              </a:tabLst>
            </a:pPr>
            <a:r>
              <a:rPr lang="en-US" b="0" i="0" dirty="0">
                <a:effectLst/>
                <a:latin typeface="Microsoft Sans Serif" panose="020B0604020202020204" pitchFamily="34" charset="0"/>
                <a:ea typeface="Microsoft Sans Serif" panose="020B0604020202020204" pitchFamily="34" charset="0"/>
                <a:cs typeface="Microsoft Sans Serif" panose="020B0604020202020204" pitchFamily="34" charset="0"/>
              </a:rPr>
              <a:t>The primary objective of this project is to develop a predictive model for determining the likelihood of a successful landing of the Falcon 9 first stage. SpaceX, a leading space exploration company, claims that their Falcon 9 rocket launch costs approximately 62 million dollars, while other providers charge upwards of 165 million dollars for each launch. The cost difference arises from SpaceX's ability to reuse the first stage of the rocket, significantly reducing expenses. By accurately predicting whether the first stage will land successfully, we can estimate the overall cost of a rocket launch. This information is of great interest to other companies looking to compete with SpaceX in the rocket launch industry</a:t>
            </a:r>
            <a:r>
              <a:rPr spc="-50" dirty="0">
                <a:latin typeface="Microsoft Sans Serif" panose="020B0604020202020204" pitchFamily="34" charset="0"/>
                <a:ea typeface="Microsoft Sans Serif" panose="020B0604020202020204" pitchFamily="34" charset="0"/>
                <a:cs typeface="Microsoft Sans Serif" panose="020B0604020202020204" pitchFamily="34" charset="0"/>
              </a:rPr>
              <a:t>.</a:t>
            </a:r>
            <a:endParaRPr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241300" indent="-229235">
              <a:lnSpc>
                <a:spcPct val="100000"/>
              </a:lnSpc>
              <a:spcBef>
                <a:spcPts val="1155"/>
              </a:spcBef>
              <a:buFont typeface="Arial MT"/>
              <a:buChar char="•"/>
              <a:tabLst>
                <a:tab pos="241300" algn="l"/>
                <a:tab pos="241935" algn="l"/>
              </a:tabLst>
            </a:pPr>
            <a:r>
              <a:rPr lang="en-US" sz="2150" b="0" i="0" dirty="0">
                <a:effectLst/>
                <a:latin typeface="Microsoft Sans Serif" panose="020B0604020202020204" pitchFamily="34" charset="0"/>
                <a:ea typeface="Microsoft Sans Serif" panose="020B0604020202020204" pitchFamily="34" charset="0"/>
                <a:cs typeface="Microsoft Sans Serif" panose="020B0604020202020204" pitchFamily="34" charset="0"/>
              </a:rPr>
              <a:t>Research Questions: In pursuit of the project's objectives, we aim to address the following key questions:</a:t>
            </a:r>
          </a:p>
          <a:p>
            <a:pPr marL="241300" indent="-229235">
              <a:lnSpc>
                <a:spcPct val="100000"/>
              </a:lnSpc>
              <a:spcBef>
                <a:spcPts val="1155"/>
              </a:spcBef>
              <a:buFont typeface="Arial MT"/>
              <a:buChar char="•"/>
              <a:tabLst>
                <a:tab pos="241300" algn="l"/>
                <a:tab pos="241935" algn="l"/>
              </a:tabLst>
            </a:pPr>
            <a:r>
              <a:rPr lang="en-US" b="0" i="0" dirty="0">
                <a:effectLst/>
                <a:latin typeface="Microsoft Sans Serif" panose="020B0604020202020204" pitchFamily="34" charset="0"/>
                <a:ea typeface="Microsoft Sans Serif" panose="020B0604020202020204" pitchFamily="34" charset="0"/>
                <a:cs typeface="Microsoft Sans Serif" panose="020B0604020202020204" pitchFamily="34" charset="0"/>
              </a:rPr>
              <a:t>What are the key characteristics that differentiate a successful landing from a failed landing of the Falcon 9 first stage?</a:t>
            </a:r>
          </a:p>
          <a:p>
            <a:pPr marL="241300" indent="-229235">
              <a:lnSpc>
                <a:spcPct val="100000"/>
              </a:lnSpc>
              <a:spcBef>
                <a:spcPts val="1155"/>
              </a:spcBef>
              <a:buFont typeface="Arial MT"/>
              <a:buChar char="•"/>
              <a:tabLst>
                <a:tab pos="241300" algn="l"/>
                <a:tab pos="241935" algn="l"/>
              </a:tabLst>
            </a:pPr>
            <a:r>
              <a:rPr lang="en-US" b="0" i="0" dirty="0">
                <a:effectLst/>
                <a:latin typeface="Microsoft Sans Serif" panose="020B0604020202020204" pitchFamily="34" charset="0"/>
                <a:ea typeface="Microsoft Sans Serif" panose="020B0604020202020204" pitchFamily="34" charset="0"/>
                <a:cs typeface="Microsoft Sans Serif" panose="020B0604020202020204" pitchFamily="34" charset="0"/>
              </a:rPr>
              <a:t>How do various rocket variables and their relationships impact the success or failure of the landing?</a:t>
            </a:r>
          </a:p>
          <a:p>
            <a:pPr marL="241300" indent="-229235">
              <a:lnSpc>
                <a:spcPct val="100000"/>
              </a:lnSpc>
              <a:spcBef>
                <a:spcPts val="1155"/>
              </a:spcBef>
              <a:buFont typeface="Arial MT"/>
              <a:buChar char="•"/>
              <a:tabLst>
                <a:tab pos="241300" algn="l"/>
                <a:tab pos="241935" algn="l"/>
              </a:tabLst>
            </a:pPr>
            <a:r>
              <a:rPr lang="en-US" b="0" i="0" dirty="0">
                <a:effectLst/>
                <a:latin typeface="Microsoft Sans Serif" panose="020B0604020202020204" pitchFamily="34" charset="0"/>
                <a:ea typeface="Microsoft Sans Serif" panose="020B0604020202020204" pitchFamily="34" charset="0"/>
                <a:cs typeface="Microsoft Sans Serif" panose="020B0604020202020204" pitchFamily="34" charset="0"/>
              </a:rPr>
              <a:t>What specific conditions enable SpaceX to achieve the highest success rate for landing the Falcon 9 first stage?</a:t>
            </a:r>
            <a:endParaRPr sz="18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8"/>
          </a:xfrm>
          <a:prstGeom prst="rect">
            <a:avLst/>
          </a:prstGeom>
        </p:spPr>
      </p:pic>
      <p:sp>
        <p:nvSpPr>
          <p:cNvPr id="3" name="object 3"/>
          <p:cNvSpPr txBox="1"/>
          <p:nvPr/>
        </p:nvSpPr>
        <p:spPr>
          <a:xfrm>
            <a:off x="11975083" y="6403657"/>
            <a:ext cx="146685" cy="266065"/>
          </a:xfrm>
          <a:prstGeom prst="rect">
            <a:avLst/>
          </a:prstGeom>
        </p:spPr>
        <p:txBody>
          <a:bodyPr vert="horz" wrap="square" lIns="0" tIns="15875" rIns="0" bIns="0" rtlCol="0">
            <a:spAutoFit/>
          </a:bodyPr>
          <a:lstStyle/>
          <a:p>
            <a:pPr marL="12700">
              <a:lnSpc>
                <a:spcPct val="100000"/>
              </a:lnSpc>
              <a:spcBef>
                <a:spcPts val="125"/>
              </a:spcBef>
            </a:pPr>
            <a:r>
              <a:rPr sz="1550" spc="90" dirty="0">
                <a:solidFill>
                  <a:srgbClr val="1C7CDB"/>
                </a:solidFill>
                <a:latin typeface="Microsoft Sans Serif"/>
                <a:cs typeface="Microsoft Sans Serif"/>
              </a:rPr>
              <a:t>5</a:t>
            </a:r>
            <a:endParaRPr sz="1550">
              <a:latin typeface="Microsoft Sans Serif"/>
              <a:cs typeface="Microsoft Sans Serif"/>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240389" y="6090602"/>
            <a:ext cx="146685" cy="266065"/>
          </a:xfrm>
          <a:prstGeom prst="rect">
            <a:avLst/>
          </a:prstGeom>
        </p:spPr>
        <p:txBody>
          <a:bodyPr vert="horz" wrap="square" lIns="0" tIns="15875" rIns="0" bIns="0" rtlCol="0">
            <a:spAutoFit/>
          </a:bodyPr>
          <a:lstStyle/>
          <a:p>
            <a:pPr marL="12700">
              <a:lnSpc>
                <a:spcPct val="100000"/>
              </a:lnSpc>
              <a:spcBef>
                <a:spcPts val="125"/>
              </a:spcBef>
            </a:pPr>
            <a:r>
              <a:rPr sz="1550" spc="90" dirty="0">
                <a:solidFill>
                  <a:srgbClr val="1C7CDB"/>
                </a:solidFill>
                <a:latin typeface="Microsoft Sans Serif"/>
                <a:cs typeface="Microsoft Sans Serif"/>
              </a:rPr>
              <a:t>6</a:t>
            </a:r>
            <a:endParaRPr sz="1550">
              <a:latin typeface="Microsoft Sans Serif"/>
              <a:cs typeface="Microsoft Sans Serif"/>
            </a:endParaRPr>
          </a:p>
        </p:txBody>
      </p:sp>
      <p:sp>
        <p:nvSpPr>
          <p:cNvPr id="3" name="object 3"/>
          <p:cNvSpPr txBox="1"/>
          <p:nvPr/>
        </p:nvSpPr>
        <p:spPr>
          <a:xfrm>
            <a:off x="849312" y="1332166"/>
            <a:ext cx="8355330" cy="4479925"/>
          </a:xfrm>
          <a:prstGeom prst="rect">
            <a:avLst/>
          </a:prstGeom>
        </p:spPr>
        <p:txBody>
          <a:bodyPr vert="horz" wrap="square" lIns="0" tIns="151130" rIns="0" bIns="0" rtlCol="0">
            <a:spAutoFit/>
          </a:bodyPr>
          <a:lstStyle/>
          <a:p>
            <a:pPr marL="12700">
              <a:lnSpc>
                <a:spcPct val="100000"/>
              </a:lnSpc>
              <a:spcBef>
                <a:spcPts val="1190"/>
              </a:spcBef>
            </a:pPr>
            <a:r>
              <a:rPr sz="2150" spc="-80" dirty="0">
                <a:solidFill>
                  <a:srgbClr val="0A48CA"/>
                </a:solidFill>
                <a:latin typeface="Microsoft Sans Serif"/>
                <a:cs typeface="Microsoft Sans Serif"/>
              </a:rPr>
              <a:t>Executive</a:t>
            </a:r>
            <a:r>
              <a:rPr sz="2150" spc="114" dirty="0">
                <a:solidFill>
                  <a:srgbClr val="0A48CA"/>
                </a:solidFill>
                <a:latin typeface="Microsoft Sans Serif"/>
                <a:cs typeface="Microsoft Sans Serif"/>
              </a:rPr>
              <a:t> </a:t>
            </a:r>
            <a:r>
              <a:rPr sz="2150" spc="-105" dirty="0">
                <a:solidFill>
                  <a:srgbClr val="0A48CA"/>
                </a:solidFill>
                <a:latin typeface="Microsoft Sans Serif"/>
                <a:cs typeface="Microsoft Sans Serif"/>
              </a:rPr>
              <a:t>Summary</a:t>
            </a:r>
            <a:endParaRPr sz="2150" dirty="0">
              <a:latin typeface="Microsoft Sans Serif"/>
              <a:cs typeface="Microsoft Sans Serif"/>
            </a:endParaRPr>
          </a:p>
          <a:p>
            <a:pPr marL="241300" indent="-229235">
              <a:lnSpc>
                <a:spcPct val="100000"/>
              </a:lnSpc>
              <a:spcBef>
                <a:spcPts val="1100"/>
              </a:spcBef>
              <a:buFont typeface="Arial MT"/>
              <a:buChar char="•"/>
              <a:tabLst>
                <a:tab pos="241300" algn="l"/>
                <a:tab pos="241935" algn="l"/>
              </a:tabLst>
            </a:pPr>
            <a:r>
              <a:rPr sz="2150" spc="-65" dirty="0">
                <a:solidFill>
                  <a:srgbClr val="292929"/>
                </a:solidFill>
                <a:latin typeface="Microsoft Sans Serif"/>
                <a:cs typeface="Microsoft Sans Serif"/>
              </a:rPr>
              <a:t>Data</a:t>
            </a:r>
            <a:r>
              <a:rPr sz="2150" spc="125" dirty="0">
                <a:solidFill>
                  <a:srgbClr val="292929"/>
                </a:solidFill>
                <a:latin typeface="Microsoft Sans Serif"/>
                <a:cs typeface="Microsoft Sans Serif"/>
              </a:rPr>
              <a:t> </a:t>
            </a:r>
            <a:r>
              <a:rPr sz="2150" spc="-15" dirty="0">
                <a:solidFill>
                  <a:srgbClr val="292929"/>
                </a:solidFill>
                <a:latin typeface="Microsoft Sans Serif"/>
                <a:cs typeface="Microsoft Sans Serif"/>
              </a:rPr>
              <a:t>collection</a:t>
            </a:r>
            <a:r>
              <a:rPr sz="2150" spc="110" dirty="0">
                <a:solidFill>
                  <a:srgbClr val="292929"/>
                </a:solidFill>
                <a:latin typeface="Microsoft Sans Serif"/>
                <a:cs typeface="Microsoft Sans Serif"/>
              </a:rPr>
              <a:t> </a:t>
            </a:r>
            <a:r>
              <a:rPr sz="2150" spc="-25" dirty="0">
                <a:solidFill>
                  <a:srgbClr val="292929"/>
                </a:solidFill>
                <a:latin typeface="Microsoft Sans Serif"/>
                <a:cs typeface="Microsoft Sans Serif"/>
              </a:rPr>
              <a:t>methodology:</a:t>
            </a:r>
            <a:endParaRPr sz="2150" dirty="0">
              <a:latin typeface="Microsoft Sans Serif"/>
              <a:cs typeface="Microsoft Sans Serif"/>
            </a:endParaRPr>
          </a:p>
          <a:p>
            <a:pPr marL="699135" lvl="1" indent="-229870">
              <a:lnSpc>
                <a:spcPct val="100000"/>
              </a:lnSpc>
              <a:spcBef>
                <a:spcPts val="1100"/>
              </a:spcBef>
              <a:buFont typeface="Arial MT"/>
              <a:buChar char="•"/>
              <a:tabLst>
                <a:tab pos="699135" algn="l"/>
                <a:tab pos="699770" algn="l"/>
              </a:tabLst>
            </a:pPr>
            <a:r>
              <a:rPr sz="1850" spc="-120" dirty="0">
                <a:solidFill>
                  <a:srgbClr val="767070"/>
                </a:solidFill>
                <a:latin typeface="Microsoft Sans Serif"/>
                <a:cs typeface="Microsoft Sans Serif"/>
              </a:rPr>
              <a:t>SpaceX</a:t>
            </a:r>
            <a:r>
              <a:rPr sz="1850" spc="135" dirty="0">
                <a:solidFill>
                  <a:srgbClr val="767070"/>
                </a:solidFill>
                <a:latin typeface="Microsoft Sans Serif"/>
                <a:cs typeface="Microsoft Sans Serif"/>
              </a:rPr>
              <a:t> </a:t>
            </a:r>
            <a:r>
              <a:rPr sz="1850" spc="-254" dirty="0">
                <a:solidFill>
                  <a:srgbClr val="767070"/>
                </a:solidFill>
                <a:latin typeface="Microsoft Sans Serif"/>
                <a:cs typeface="Microsoft Sans Serif"/>
              </a:rPr>
              <a:t>REST</a:t>
            </a:r>
            <a:r>
              <a:rPr sz="1850" spc="-35" dirty="0">
                <a:solidFill>
                  <a:srgbClr val="767070"/>
                </a:solidFill>
                <a:latin typeface="Microsoft Sans Serif"/>
                <a:cs typeface="Microsoft Sans Serif"/>
              </a:rPr>
              <a:t> </a:t>
            </a:r>
            <a:r>
              <a:rPr sz="1850" spc="-105" dirty="0">
                <a:solidFill>
                  <a:srgbClr val="767070"/>
                </a:solidFill>
                <a:latin typeface="Microsoft Sans Serif"/>
                <a:cs typeface="Microsoft Sans Serif"/>
              </a:rPr>
              <a:t>API</a:t>
            </a:r>
            <a:endParaRPr sz="1850" dirty="0">
              <a:latin typeface="Microsoft Sans Serif"/>
              <a:cs typeface="Microsoft Sans Serif"/>
            </a:endParaRPr>
          </a:p>
          <a:p>
            <a:pPr marL="699135" lvl="1" indent="-229870">
              <a:lnSpc>
                <a:spcPct val="100000"/>
              </a:lnSpc>
              <a:spcBef>
                <a:spcPts val="1085"/>
              </a:spcBef>
              <a:buFont typeface="Arial MT"/>
              <a:buChar char="•"/>
              <a:tabLst>
                <a:tab pos="699135" algn="l"/>
                <a:tab pos="699770" algn="l"/>
              </a:tabLst>
            </a:pPr>
            <a:r>
              <a:rPr sz="1850" spc="-95" dirty="0">
                <a:solidFill>
                  <a:srgbClr val="767070"/>
                </a:solidFill>
                <a:latin typeface="Microsoft Sans Serif"/>
                <a:cs typeface="Microsoft Sans Serif"/>
              </a:rPr>
              <a:t>Web</a:t>
            </a:r>
            <a:r>
              <a:rPr sz="1850" spc="90" dirty="0">
                <a:solidFill>
                  <a:srgbClr val="767070"/>
                </a:solidFill>
                <a:latin typeface="Microsoft Sans Serif"/>
                <a:cs typeface="Microsoft Sans Serif"/>
              </a:rPr>
              <a:t> </a:t>
            </a:r>
            <a:r>
              <a:rPr sz="1850" spc="-50" dirty="0">
                <a:solidFill>
                  <a:srgbClr val="767070"/>
                </a:solidFill>
                <a:latin typeface="Microsoft Sans Serif"/>
                <a:cs typeface="Microsoft Sans Serif"/>
              </a:rPr>
              <a:t>Scrapping</a:t>
            </a:r>
            <a:r>
              <a:rPr sz="1850" spc="235" dirty="0">
                <a:solidFill>
                  <a:srgbClr val="767070"/>
                </a:solidFill>
                <a:latin typeface="Microsoft Sans Serif"/>
                <a:cs typeface="Microsoft Sans Serif"/>
              </a:rPr>
              <a:t> </a:t>
            </a:r>
            <a:r>
              <a:rPr sz="1850" dirty="0">
                <a:solidFill>
                  <a:srgbClr val="767070"/>
                </a:solidFill>
                <a:latin typeface="Microsoft Sans Serif"/>
                <a:cs typeface="Microsoft Sans Serif"/>
              </a:rPr>
              <a:t>from</a:t>
            </a:r>
            <a:r>
              <a:rPr sz="1850" spc="130" dirty="0">
                <a:solidFill>
                  <a:srgbClr val="767070"/>
                </a:solidFill>
                <a:latin typeface="Microsoft Sans Serif"/>
                <a:cs typeface="Microsoft Sans Serif"/>
              </a:rPr>
              <a:t> </a:t>
            </a:r>
            <a:r>
              <a:rPr sz="1850" spc="-40" dirty="0">
                <a:solidFill>
                  <a:srgbClr val="767070"/>
                </a:solidFill>
                <a:latin typeface="Microsoft Sans Serif"/>
                <a:cs typeface="Microsoft Sans Serif"/>
              </a:rPr>
              <a:t>Wikipedia</a:t>
            </a:r>
            <a:endParaRPr sz="1850" dirty="0">
              <a:latin typeface="Microsoft Sans Serif"/>
              <a:cs typeface="Microsoft Sans Serif"/>
            </a:endParaRPr>
          </a:p>
          <a:p>
            <a:pPr marL="241300" indent="-229235">
              <a:lnSpc>
                <a:spcPct val="100000"/>
              </a:lnSpc>
              <a:spcBef>
                <a:spcPts val="1010"/>
              </a:spcBef>
              <a:buFont typeface="Arial MT"/>
              <a:buChar char="•"/>
              <a:tabLst>
                <a:tab pos="241300" algn="l"/>
                <a:tab pos="241935" algn="l"/>
              </a:tabLst>
            </a:pPr>
            <a:r>
              <a:rPr sz="2150" spc="-50" dirty="0">
                <a:solidFill>
                  <a:srgbClr val="292929"/>
                </a:solidFill>
                <a:latin typeface="Microsoft Sans Serif"/>
                <a:cs typeface="Microsoft Sans Serif"/>
              </a:rPr>
              <a:t>Perform</a:t>
            </a:r>
            <a:r>
              <a:rPr sz="2150" spc="100" dirty="0">
                <a:solidFill>
                  <a:srgbClr val="292929"/>
                </a:solidFill>
                <a:latin typeface="Microsoft Sans Serif"/>
                <a:cs typeface="Microsoft Sans Serif"/>
              </a:rPr>
              <a:t> </a:t>
            </a:r>
            <a:r>
              <a:rPr sz="2150" spc="-50" dirty="0">
                <a:solidFill>
                  <a:srgbClr val="292929"/>
                </a:solidFill>
                <a:latin typeface="Microsoft Sans Serif"/>
                <a:cs typeface="Microsoft Sans Serif"/>
              </a:rPr>
              <a:t>data</a:t>
            </a:r>
            <a:r>
              <a:rPr sz="2150" spc="235" dirty="0">
                <a:solidFill>
                  <a:srgbClr val="292929"/>
                </a:solidFill>
                <a:latin typeface="Microsoft Sans Serif"/>
                <a:cs typeface="Microsoft Sans Serif"/>
              </a:rPr>
              <a:t> </a:t>
            </a:r>
            <a:r>
              <a:rPr sz="2150" spc="-30" dirty="0">
                <a:solidFill>
                  <a:srgbClr val="292929"/>
                </a:solidFill>
                <a:latin typeface="Microsoft Sans Serif"/>
                <a:cs typeface="Microsoft Sans Serif"/>
              </a:rPr>
              <a:t>wrangling</a:t>
            </a:r>
            <a:endParaRPr sz="2150" dirty="0">
              <a:latin typeface="Microsoft Sans Serif"/>
              <a:cs typeface="Microsoft Sans Serif"/>
            </a:endParaRPr>
          </a:p>
          <a:p>
            <a:pPr marL="699135" lvl="1" indent="-229870">
              <a:lnSpc>
                <a:spcPct val="100000"/>
              </a:lnSpc>
              <a:spcBef>
                <a:spcPts val="1100"/>
              </a:spcBef>
              <a:buFont typeface="Arial MT"/>
              <a:buChar char="•"/>
              <a:tabLst>
                <a:tab pos="699135" algn="l"/>
                <a:tab pos="699770" algn="l"/>
              </a:tabLst>
            </a:pPr>
            <a:r>
              <a:rPr sz="1850" dirty="0">
                <a:solidFill>
                  <a:srgbClr val="767070"/>
                </a:solidFill>
                <a:latin typeface="Microsoft Sans Serif"/>
                <a:cs typeface="Microsoft Sans Serif"/>
              </a:rPr>
              <a:t>Dropping</a:t>
            </a:r>
            <a:r>
              <a:rPr sz="1850" spc="175" dirty="0">
                <a:solidFill>
                  <a:srgbClr val="767070"/>
                </a:solidFill>
                <a:latin typeface="Microsoft Sans Serif"/>
                <a:cs typeface="Microsoft Sans Serif"/>
              </a:rPr>
              <a:t> </a:t>
            </a:r>
            <a:r>
              <a:rPr sz="1850" spc="-70" dirty="0">
                <a:solidFill>
                  <a:srgbClr val="767070"/>
                </a:solidFill>
                <a:latin typeface="Microsoft Sans Serif"/>
                <a:cs typeface="Microsoft Sans Serif"/>
              </a:rPr>
              <a:t>unnecessary</a:t>
            </a:r>
            <a:r>
              <a:rPr sz="1850" spc="225" dirty="0">
                <a:solidFill>
                  <a:srgbClr val="767070"/>
                </a:solidFill>
                <a:latin typeface="Microsoft Sans Serif"/>
                <a:cs typeface="Microsoft Sans Serif"/>
              </a:rPr>
              <a:t> </a:t>
            </a:r>
            <a:r>
              <a:rPr sz="1850" spc="-50" dirty="0">
                <a:solidFill>
                  <a:srgbClr val="767070"/>
                </a:solidFill>
                <a:latin typeface="Microsoft Sans Serif"/>
                <a:cs typeface="Microsoft Sans Serif"/>
              </a:rPr>
              <a:t>columns</a:t>
            </a:r>
            <a:endParaRPr sz="1850" dirty="0">
              <a:latin typeface="Microsoft Sans Serif"/>
              <a:cs typeface="Microsoft Sans Serif"/>
            </a:endParaRPr>
          </a:p>
          <a:p>
            <a:pPr marL="699135" lvl="1" indent="-229870">
              <a:lnSpc>
                <a:spcPct val="100000"/>
              </a:lnSpc>
              <a:spcBef>
                <a:spcPts val="1085"/>
              </a:spcBef>
              <a:buFont typeface="Arial MT"/>
              <a:buChar char="•"/>
              <a:tabLst>
                <a:tab pos="699135" algn="l"/>
                <a:tab pos="699770" algn="l"/>
              </a:tabLst>
            </a:pPr>
            <a:r>
              <a:rPr sz="1850" spc="-110" dirty="0">
                <a:solidFill>
                  <a:srgbClr val="767070"/>
                </a:solidFill>
                <a:latin typeface="Microsoft Sans Serif"/>
                <a:cs typeface="Microsoft Sans Serif"/>
              </a:rPr>
              <a:t>One</a:t>
            </a:r>
            <a:r>
              <a:rPr sz="1850" spc="135" dirty="0">
                <a:solidFill>
                  <a:srgbClr val="767070"/>
                </a:solidFill>
                <a:latin typeface="Microsoft Sans Serif"/>
                <a:cs typeface="Microsoft Sans Serif"/>
              </a:rPr>
              <a:t> </a:t>
            </a:r>
            <a:r>
              <a:rPr sz="1850" spc="-10" dirty="0">
                <a:solidFill>
                  <a:srgbClr val="767070"/>
                </a:solidFill>
                <a:latin typeface="Microsoft Sans Serif"/>
                <a:cs typeface="Microsoft Sans Serif"/>
              </a:rPr>
              <a:t>Hot</a:t>
            </a:r>
            <a:r>
              <a:rPr sz="1850" spc="170" dirty="0">
                <a:solidFill>
                  <a:srgbClr val="767070"/>
                </a:solidFill>
                <a:latin typeface="Microsoft Sans Serif"/>
                <a:cs typeface="Microsoft Sans Serif"/>
              </a:rPr>
              <a:t> </a:t>
            </a:r>
            <a:r>
              <a:rPr sz="1850" spc="-50" dirty="0">
                <a:solidFill>
                  <a:srgbClr val="767070"/>
                </a:solidFill>
                <a:latin typeface="Microsoft Sans Serif"/>
                <a:cs typeface="Microsoft Sans Serif"/>
              </a:rPr>
              <a:t>Encoding</a:t>
            </a:r>
            <a:r>
              <a:rPr sz="1850" spc="245" dirty="0">
                <a:solidFill>
                  <a:srgbClr val="767070"/>
                </a:solidFill>
                <a:latin typeface="Microsoft Sans Serif"/>
                <a:cs typeface="Microsoft Sans Serif"/>
              </a:rPr>
              <a:t> </a:t>
            </a:r>
            <a:r>
              <a:rPr sz="1850" spc="15" dirty="0">
                <a:solidFill>
                  <a:srgbClr val="767070"/>
                </a:solidFill>
                <a:latin typeface="Microsoft Sans Serif"/>
                <a:cs typeface="Microsoft Sans Serif"/>
              </a:rPr>
              <a:t>for</a:t>
            </a:r>
            <a:r>
              <a:rPr sz="1850" spc="135" dirty="0">
                <a:solidFill>
                  <a:srgbClr val="767070"/>
                </a:solidFill>
                <a:latin typeface="Microsoft Sans Serif"/>
                <a:cs typeface="Microsoft Sans Serif"/>
              </a:rPr>
              <a:t> </a:t>
            </a:r>
            <a:r>
              <a:rPr sz="1850" spc="-35" dirty="0">
                <a:solidFill>
                  <a:srgbClr val="767070"/>
                </a:solidFill>
                <a:latin typeface="Microsoft Sans Serif"/>
                <a:cs typeface="Microsoft Sans Serif"/>
              </a:rPr>
              <a:t>classification</a:t>
            </a:r>
            <a:r>
              <a:rPr sz="1850" spc="225" dirty="0">
                <a:solidFill>
                  <a:srgbClr val="767070"/>
                </a:solidFill>
                <a:latin typeface="Microsoft Sans Serif"/>
                <a:cs typeface="Microsoft Sans Serif"/>
              </a:rPr>
              <a:t> </a:t>
            </a:r>
            <a:r>
              <a:rPr sz="1850" spc="-30" dirty="0">
                <a:solidFill>
                  <a:srgbClr val="767070"/>
                </a:solidFill>
                <a:latin typeface="Microsoft Sans Serif"/>
                <a:cs typeface="Microsoft Sans Serif"/>
              </a:rPr>
              <a:t>models</a:t>
            </a:r>
            <a:endParaRPr sz="1850" dirty="0">
              <a:latin typeface="Microsoft Sans Serif"/>
              <a:cs typeface="Microsoft Sans Serif"/>
            </a:endParaRPr>
          </a:p>
          <a:p>
            <a:pPr marL="241300" indent="-229235">
              <a:lnSpc>
                <a:spcPct val="100000"/>
              </a:lnSpc>
              <a:spcBef>
                <a:spcPts val="1010"/>
              </a:spcBef>
              <a:buFont typeface="Arial MT"/>
              <a:buChar char="•"/>
              <a:tabLst>
                <a:tab pos="241300" algn="l"/>
                <a:tab pos="241935" algn="l"/>
              </a:tabLst>
            </a:pPr>
            <a:r>
              <a:rPr sz="2150" spc="-50" dirty="0">
                <a:solidFill>
                  <a:srgbClr val="292929"/>
                </a:solidFill>
                <a:latin typeface="Microsoft Sans Serif"/>
                <a:cs typeface="Microsoft Sans Serif"/>
              </a:rPr>
              <a:t>Perform</a:t>
            </a:r>
            <a:r>
              <a:rPr sz="2150" spc="120" dirty="0">
                <a:solidFill>
                  <a:srgbClr val="292929"/>
                </a:solidFill>
                <a:latin typeface="Microsoft Sans Serif"/>
                <a:cs typeface="Microsoft Sans Serif"/>
              </a:rPr>
              <a:t> </a:t>
            </a:r>
            <a:r>
              <a:rPr sz="2150" spc="-25" dirty="0">
                <a:solidFill>
                  <a:srgbClr val="292929"/>
                </a:solidFill>
                <a:latin typeface="Microsoft Sans Serif"/>
                <a:cs typeface="Microsoft Sans Serif"/>
              </a:rPr>
              <a:t>exploratory</a:t>
            </a:r>
            <a:r>
              <a:rPr sz="2150" spc="300" dirty="0">
                <a:solidFill>
                  <a:srgbClr val="292929"/>
                </a:solidFill>
                <a:latin typeface="Microsoft Sans Serif"/>
                <a:cs typeface="Microsoft Sans Serif"/>
              </a:rPr>
              <a:t> </a:t>
            </a:r>
            <a:r>
              <a:rPr sz="2150" spc="-50" dirty="0">
                <a:solidFill>
                  <a:srgbClr val="292929"/>
                </a:solidFill>
                <a:latin typeface="Microsoft Sans Serif"/>
                <a:cs typeface="Microsoft Sans Serif"/>
              </a:rPr>
              <a:t>data</a:t>
            </a:r>
            <a:r>
              <a:rPr sz="2150" spc="160" dirty="0">
                <a:solidFill>
                  <a:srgbClr val="292929"/>
                </a:solidFill>
                <a:latin typeface="Microsoft Sans Serif"/>
                <a:cs typeface="Microsoft Sans Serif"/>
              </a:rPr>
              <a:t> </a:t>
            </a:r>
            <a:r>
              <a:rPr sz="2150" spc="-80" dirty="0">
                <a:solidFill>
                  <a:srgbClr val="292929"/>
                </a:solidFill>
                <a:latin typeface="Microsoft Sans Serif"/>
                <a:cs typeface="Microsoft Sans Serif"/>
              </a:rPr>
              <a:t>analysis</a:t>
            </a:r>
            <a:r>
              <a:rPr sz="2150" spc="195" dirty="0">
                <a:solidFill>
                  <a:srgbClr val="292929"/>
                </a:solidFill>
                <a:latin typeface="Microsoft Sans Serif"/>
                <a:cs typeface="Microsoft Sans Serif"/>
              </a:rPr>
              <a:t> </a:t>
            </a:r>
            <a:r>
              <a:rPr sz="2150" spc="-140" dirty="0">
                <a:solidFill>
                  <a:srgbClr val="292929"/>
                </a:solidFill>
                <a:latin typeface="Microsoft Sans Serif"/>
                <a:cs typeface="Microsoft Sans Serif"/>
              </a:rPr>
              <a:t>(EDA)</a:t>
            </a:r>
            <a:r>
              <a:rPr sz="2150" spc="180" dirty="0">
                <a:solidFill>
                  <a:srgbClr val="292929"/>
                </a:solidFill>
                <a:latin typeface="Microsoft Sans Serif"/>
                <a:cs typeface="Microsoft Sans Serif"/>
              </a:rPr>
              <a:t> </a:t>
            </a:r>
            <a:r>
              <a:rPr sz="2150" spc="-40" dirty="0">
                <a:solidFill>
                  <a:srgbClr val="292929"/>
                </a:solidFill>
                <a:latin typeface="Microsoft Sans Serif"/>
                <a:cs typeface="Microsoft Sans Serif"/>
              </a:rPr>
              <a:t>using</a:t>
            </a:r>
            <a:r>
              <a:rPr sz="2150" spc="150" dirty="0">
                <a:solidFill>
                  <a:srgbClr val="292929"/>
                </a:solidFill>
                <a:latin typeface="Microsoft Sans Serif"/>
                <a:cs typeface="Microsoft Sans Serif"/>
              </a:rPr>
              <a:t> </a:t>
            </a:r>
            <a:r>
              <a:rPr sz="2150" spc="-30" dirty="0">
                <a:solidFill>
                  <a:srgbClr val="292929"/>
                </a:solidFill>
                <a:latin typeface="Microsoft Sans Serif"/>
                <a:cs typeface="Microsoft Sans Serif"/>
              </a:rPr>
              <a:t>visualization</a:t>
            </a:r>
            <a:r>
              <a:rPr sz="2150" spc="215" dirty="0">
                <a:solidFill>
                  <a:srgbClr val="292929"/>
                </a:solidFill>
                <a:latin typeface="Microsoft Sans Serif"/>
                <a:cs typeface="Microsoft Sans Serif"/>
              </a:rPr>
              <a:t> </a:t>
            </a:r>
            <a:r>
              <a:rPr sz="2150" spc="-65" dirty="0">
                <a:solidFill>
                  <a:srgbClr val="292929"/>
                </a:solidFill>
                <a:latin typeface="Microsoft Sans Serif"/>
                <a:cs typeface="Microsoft Sans Serif"/>
              </a:rPr>
              <a:t>and</a:t>
            </a:r>
            <a:r>
              <a:rPr sz="2150" spc="235" dirty="0">
                <a:solidFill>
                  <a:srgbClr val="292929"/>
                </a:solidFill>
                <a:latin typeface="Microsoft Sans Serif"/>
                <a:cs typeface="Microsoft Sans Serif"/>
              </a:rPr>
              <a:t> </a:t>
            </a:r>
            <a:r>
              <a:rPr sz="2150" spc="-190" dirty="0">
                <a:solidFill>
                  <a:srgbClr val="292929"/>
                </a:solidFill>
                <a:latin typeface="Microsoft Sans Serif"/>
                <a:cs typeface="Microsoft Sans Serif"/>
              </a:rPr>
              <a:t>SQL</a:t>
            </a:r>
            <a:endParaRPr sz="2150" dirty="0">
              <a:latin typeface="Microsoft Sans Serif"/>
              <a:cs typeface="Microsoft Sans Serif"/>
            </a:endParaRPr>
          </a:p>
          <a:p>
            <a:pPr marL="241300" indent="-229235">
              <a:lnSpc>
                <a:spcPct val="100000"/>
              </a:lnSpc>
              <a:spcBef>
                <a:spcPts val="1100"/>
              </a:spcBef>
              <a:buFont typeface="Arial MT"/>
              <a:buChar char="•"/>
              <a:tabLst>
                <a:tab pos="241300" algn="l"/>
                <a:tab pos="241935" algn="l"/>
              </a:tabLst>
            </a:pPr>
            <a:r>
              <a:rPr sz="2150" spc="-50" dirty="0">
                <a:solidFill>
                  <a:srgbClr val="292929"/>
                </a:solidFill>
                <a:latin typeface="Microsoft Sans Serif"/>
                <a:cs typeface="Microsoft Sans Serif"/>
              </a:rPr>
              <a:t>Perform</a:t>
            </a:r>
            <a:r>
              <a:rPr sz="2150" spc="120" dirty="0">
                <a:solidFill>
                  <a:srgbClr val="292929"/>
                </a:solidFill>
                <a:latin typeface="Microsoft Sans Serif"/>
                <a:cs typeface="Microsoft Sans Serif"/>
              </a:rPr>
              <a:t> </a:t>
            </a:r>
            <a:r>
              <a:rPr sz="2150" spc="-30" dirty="0">
                <a:solidFill>
                  <a:srgbClr val="292929"/>
                </a:solidFill>
                <a:latin typeface="Microsoft Sans Serif"/>
                <a:cs typeface="Microsoft Sans Serif"/>
              </a:rPr>
              <a:t>interactive</a:t>
            </a:r>
            <a:r>
              <a:rPr sz="2150" spc="215" dirty="0">
                <a:solidFill>
                  <a:srgbClr val="292929"/>
                </a:solidFill>
                <a:latin typeface="Microsoft Sans Serif"/>
                <a:cs typeface="Microsoft Sans Serif"/>
              </a:rPr>
              <a:t> </a:t>
            </a:r>
            <a:r>
              <a:rPr sz="2150" spc="-50" dirty="0">
                <a:solidFill>
                  <a:srgbClr val="292929"/>
                </a:solidFill>
                <a:latin typeface="Microsoft Sans Serif"/>
                <a:cs typeface="Microsoft Sans Serif"/>
              </a:rPr>
              <a:t>visual</a:t>
            </a:r>
            <a:r>
              <a:rPr sz="2150" spc="180" dirty="0">
                <a:solidFill>
                  <a:srgbClr val="292929"/>
                </a:solidFill>
                <a:latin typeface="Microsoft Sans Serif"/>
                <a:cs typeface="Microsoft Sans Serif"/>
              </a:rPr>
              <a:t> </a:t>
            </a:r>
            <a:r>
              <a:rPr sz="2150" spc="-65" dirty="0">
                <a:solidFill>
                  <a:srgbClr val="292929"/>
                </a:solidFill>
                <a:latin typeface="Microsoft Sans Serif"/>
                <a:cs typeface="Microsoft Sans Serif"/>
              </a:rPr>
              <a:t>analytics</a:t>
            </a:r>
            <a:r>
              <a:rPr sz="2150" spc="195" dirty="0">
                <a:solidFill>
                  <a:srgbClr val="292929"/>
                </a:solidFill>
                <a:latin typeface="Microsoft Sans Serif"/>
                <a:cs typeface="Microsoft Sans Serif"/>
              </a:rPr>
              <a:t> </a:t>
            </a:r>
            <a:r>
              <a:rPr sz="2150" spc="-40" dirty="0">
                <a:solidFill>
                  <a:srgbClr val="292929"/>
                </a:solidFill>
                <a:latin typeface="Microsoft Sans Serif"/>
                <a:cs typeface="Microsoft Sans Serif"/>
              </a:rPr>
              <a:t>using</a:t>
            </a:r>
            <a:r>
              <a:rPr sz="2150" spc="150" dirty="0">
                <a:solidFill>
                  <a:srgbClr val="292929"/>
                </a:solidFill>
                <a:latin typeface="Microsoft Sans Serif"/>
                <a:cs typeface="Microsoft Sans Serif"/>
              </a:rPr>
              <a:t> </a:t>
            </a:r>
            <a:r>
              <a:rPr sz="2150" spc="-50" dirty="0">
                <a:solidFill>
                  <a:srgbClr val="292929"/>
                </a:solidFill>
                <a:latin typeface="Microsoft Sans Serif"/>
                <a:cs typeface="Microsoft Sans Serif"/>
              </a:rPr>
              <a:t>Folium</a:t>
            </a:r>
            <a:r>
              <a:rPr sz="2150" spc="200" dirty="0">
                <a:solidFill>
                  <a:srgbClr val="292929"/>
                </a:solidFill>
                <a:latin typeface="Microsoft Sans Serif"/>
                <a:cs typeface="Microsoft Sans Serif"/>
              </a:rPr>
              <a:t> </a:t>
            </a:r>
            <a:r>
              <a:rPr sz="2150" spc="-65" dirty="0">
                <a:solidFill>
                  <a:srgbClr val="292929"/>
                </a:solidFill>
                <a:latin typeface="Microsoft Sans Serif"/>
                <a:cs typeface="Microsoft Sans Serif"/>
              </a:rPr>
              <a:t>and</a:t>
            </a:r>
            <a:r>
              <a:rPr sz="2150" spc="229" dirty="0">
                <a:solidFill>
                  <a:srgbClr val="292929"/>
                </a:solidFill>
                <a:latin typeface="Microsoft Sans Serif"/>
                <a:cs typeface="Microsoft Sans Serif"/>
              </a:rPr>
              <a:t> </a:t>
            </a:r>
            <a:r>
              <a:rPr sz="2150" spc="-30" dirty="0">
                <a:solidFill>
                  <a:srgbClr val="292929"/>
                </a:solidFill>
                <a:latin typeface="Microsoft Sans Serif"/>
                <a:cs typeface="Microsoft Sans Serif"/>
              </a:rPr>
              <a:t>Plotly</a:t>
            </a:r>
            <a:r>
              <a:rPr sz="2150" spc="235" dirty="0">
                <a:solidFill>
                  <a:srgbClr val="292929"/>
                </a:solidFill>
                <a:latin typeface="Microsoft Sans Serif"/>
                <a:cs typeface="Microsoft Sans Serif"/>
              </a:rPr>
              <a:t> </a:t>
            </a:r>
            <a:r>
              <a:rPr sz="2150" spc="-90" dirty="0">
                <a:solidFill>
                  <a:srgbClr val="292929"/>
                </a:solidFill>
                <a:latin typeface="Microsoft Sans Serif"/>
                <a:cs typeface="Microsoft Sans Serif"/>
              </a:rPr>
              <a:t>Dash</a:t>
            </a:r>
            <a:endParaRPr sz="2150" dirty="0">
              <a:latin typeface="Microsoft Sans Serif"/>
              <a:cs typeface="Microsoft Sans Serif"/>
            </a:endParaRPr>
          </a:p>
          <a:p>
            <a:pPr marL="241300" indent="-229235">
              <a:lnSpc>
                <a:spcPct val="100000"/>
              </a:lnSpc>
              <a:spcBef>
                <a:spcPts val="1025"/>
              </a:spcBef>
              <a:buFont typeface="Arial MT"/>
              <a:buChar char="•"/>
              <a:tabLst>
                <a:tab pos="241300" algn="l"/>
                <a:tab pos="241935" algn="l"/>
              </a:tabLst>
            </a:pPr>
            <a:r>
              <a:rPr sz="2150" spc="-50" dirty="0">
                <a:solidFill>
                  <a:srgbClr val="292929"/>
                </a:solidFill>
                <a:latin typeface="Microsoft Sans Serif"/>
                <a:cs typeface="Microsoft Sans Serif"/>
              </a:rPr>
              <a:t>Perform</a:t>
            </a:r>
            <a:r>
              <a:rPr sz="2150" spc="110" dirty="0">
                <a:solidFill>
                  <a:srgbClr val="292929"/>
                </a:solidFill>
                <a:latin typeface="Microsoft Sans Serif"/>
                <a:cs typeface="Microsoft Sans Serif"/>
              </a:rPr>
              <a:t> </a:t>
            </a:r>
            <a:r>
              <a:rPr sz="2150" spc="-15" dirty="0">
                <a:solidFill>
                  <a:srgbClr val="292929"/>
                </a:solidFill>
                <a:latin typeface="Microsoft Sans Serif"/>
                <a:cs typeface="Microsoft Sans Serif"/>
              </a:rPr>
              <a:t>predictive</a:t>
            </a:r>
            <a:r>
              <a:rPr sz="2150" spc="190" dirty="0">
                <a:solidFill>
                  <a:srgbClr val="292929"/>
                </a:solidFill>
                <a:latin typeface="Microsoft Sans Serif"/>
                <a:cs typeface="Microsoft Sans Serif"/>
              </a:rPr>
              <a:t> </a:t>
            </a:r>
            <a:r>
              <a:rPr sz="2150" spc="-80" dirty="0">
                <a:solidFill>
                  <a:srgbClr val="292929"/>
                </a:solidFill>
                <a:latin typeface="Microsoft Sans Serif"/>
                <a:cs typeface="Microsoft Sans Serif"/>
              </a:rPr>
              <a:t>analysis</a:t>
            </a:r>
            <a:r>
              <a:rPr sz="2150" spc="185" dirty="0">
                <a:solidFill>
                  <a:srgbClr val="292929"/>
                </a:solidFill>
                <a:latin typeface="Microsoft Sans Serif"/>
                <a:cs typeface="Microsoft Sans Serif"/>
              </a:rPr>
              <a:t> </a:t>
            </a:r>
            <a:r>
              <a:rPr sz="2150" spc="-40" dirty="0">
                <a:solidFill>
                  <a:srgbClr val="292929"/>
                </a:solidFill>
                <a:latin typeface="Microsoft Sans Serif"/>
                <a:cs typeface="Microsoft Sans Serif"/>
              </a:rPr>
              <a:t>using</a:t>
            </a:r>
            <a:r>
              <a:rPr sz="2150" spc="135" dirty="0">
                <a:solidFill>
                  <a:srgbClr val="292929"/>
                </a:solidFill>
                <a:latin typeface="Microsoft Sans Serif"/>
                <a:cs typeface="Microsoft Sans Serif"/>
              </a:rPr>
              <a:t> </a:t>
            </a:r>
            <a:r>
              <a:rPr sz="2150" spc="-40" dirty="0">
                <a:solidFill>
                  <a:srgbClr val="292929"/>
                </a:solidFill>
                <a:latin typeface="Microsoft Sans Serif"/>
                <a:cs typeface="Microsoft Sans Serif"/>
              </a:rPr>
              <a:t>classification</a:t>
            </a:r>
            <a:r>
              <a:rPr sz="2150" spc="130" dirty="0">
                <a:solidFill>
                  <a:srgbClr val="292929"/>
                </a:solidFill>
                <a:latin typeface="Microsoft Sans Serif"/>
                <a:cs typeface="Microsoft Sans Serif"/>
              </a:rPr>
              <a:t> </a:t>
            </a:r>
            <a:r>
              <a:rPr sz="2150" spc="-40" dirty="0">
                <a:solidFill>
                  <a:srgbClr val="292929"/>
                </a:solidFill>
                <a:latin typeface="Microsoft Sans Serif"/>
                <a:cs typeface="Microsoft Sans Serif"/>
              </a:rPr>
              <a:t>models</a:t>
            </a:r>
            <a:endParaRPr sz="2150" dirty="0">
              <a:latin typeface="Microsoft Sans Serif"/>
              <a:cs typeface="Microsoft Sans Serif"/>
            </a:endParaRPr>
          </a:p>
        </p:txBody>
      </p:sp>
      <p:sp>
        <p:nvSpPr>
          <p:cNvPr id="4" name="object 4"/>
          <p:cNvSpPr txBox="1"/>
          <p:nvPr/>
        </p:nvSpPr>
        <p:spPr>
          <a:xfrm>
            <a:off x="1306830" y="5921692"/>
            <a:ext cx="5355590" cy="311785"/>
          </a:xfrm>
          <a:prstGeom prst="rect">
            <a:avLst/>
          </a:prstGeom>
        </p:spPr>
        <p:txBody>
          <a:bodyPr vert="horz" wrap="square" lIns="0" tIns="15875" rIns="0" bIns="0" rtlCol="0">
            <a:spAutoFit/>
          </a:bodyPr>
          <a:lstStyle/>
          <a:p>
            <a:pPr marL="241300" indent="-229235">
              <a:lnSpc>
                <a:spcPct val="100000"/>
              </a:lnSpc>
              <a:spcBef>
                <a:spcPts val="125"/>
              </a:spcBef>
              <a:buFont typeface="Arial MT"/>
              <a:buChar char="•"/>
              <a:tabLst>
                <a:tab pos="241300" algn="l"/>
                <a:tab pos="241935" algn="l"/>
              </a:tabLst>
            </a:pPr>
            <a:r>
              <a:rPr sz="1850" spc="-50" dirty="0">
                <a:solidFill>
                  <a:srgbClr val="767070"/>
                </a:solidFill>
                <a:latin typeface="Microsoft Sans Serif"/>
                <a:cs typeface="Microsoft Sans Serif"/>
              </a:rPr>
              <a:t>How</a:t>
            </a:r>
            <a:r>
              <a:rPr sz="1850" spc="140" dirty="0">
                <a:solidFill>
                  <a:srgbClr val="767070"/>
                </a:solidFill>
                <a:latin typeface="Microsoft Sans Serif"/>
                <a:cs typeface="Microsoft Sans Serif"/>
              </a:rPr>
              <a:t> </a:t>
            </a:r>
            <a:r>
              <a:rPr sz="1850" spc="45" dirty="0">
                <a:solidFill>
                  <a:srgbClr val="767070"/>
                </a:solidFill>
                <a:latin typeface="Microsoft Sans Serif"/>
                <a:cs typeface="Microsoft Sans Serif"/>
              </a:rPr>
              <a:t>to</a:t>
            </a:r>
            <a:r>
              <a:rPr sz="1850" spc="110" dirty="0">
                <a:solidFill>
                  <a:srgbClr val="767070"/>
                </a:solidFill>
                <a:latin typeface="Microsoft Sans Serif"/>
                <a:cs typeface="Microsoft Sans Serif"/>
              </a:rPr>
              <a:t> </a:t>
            </a:r>
            <a:r>
              <a:rPr sz="1850" spc="-10" dirty="0">
                <a:solidFill>
                  <a:srgbClr val="767070"/>
                </a:solidFill>
                <a:latin typeface="Microsoft Sans Serif"/>
                <a:cs typeface="Microsoft Sans Serif"/>
              </a:rPr>
              <a:t>build,</a:t>
            </a:r>
            <a:r>
              <a:rPr sz="1850" spc="200" dirty="0">
                <a:solidFill>
                  <a:srgbClr val="767070"/>
                </a:solidFill>
                <a:latin typeface="Microsoft Sans Serif"/>
                <a:cs typeface="Microsoft Sans Serif"/>
              </a:rPr>
              <a:t> </a:t>
            </a:r>
            <a:r>
              <a:rPr sz="1850" spc="-40" dirty="0">
                <a:solidFill>
                  <a:srgbClr val="767070"/>
                </a:solidFill>
                <a:latin typeface="Microsoft Sans Serif"/>
                <a:cs typeface="Microsoft Sans Serif"/>
              </a:rPr>
              <a:t>tune,</a:t>
            </a:r>
            <a:r>
              <a:rPr sz="1850" spc="120" dirty="0">
                <a:solidFill>
                  <a:srgbClr val="767070"/>
                </a:solidFill>
                <a:latin typeface="Microsoft Sans Serif"/>
                <a:cs typeface="Microsoft Sans Serif"/>
              </a:rPr>
              <a:t> </a:t>
            </a:r>
            <a:r>
              <a:rPr sz="1850" spc="-50" dirty="0">
                <a:solidFill>
                  <a:srgbClr val="767070"/>
                </a:solidFill>
                <a:latin typeface="Microsoft Sans Serif"/>
                <a:cs typeface="Microsoft Sans Serif"/>
              </a:rPr>
              <a:t>evaluate</a:t>
            </a:r>
            <a:r>
              <a:rPr sz="1850" spc="210" dirty="0">
                <a:solidFill>
                  <a:srgbClr val="767070"/>
                </a:solidFill>
                <a:latin typeface="Microsoft Sans Serif"/>
                <a:cs typeface="Microsoft Sans Serif"/>
              </a:rPr>
              <a:t> </a:t>
            </a:r>
            <a:r>
              <a:rPr sz="1850" spc="-35" dirty="0">
                <a:solidFill>
                  <a:srgbClr val="767070"/>
                </a:solidFill>
                <a:latin typeface="Microsoft Sans Serif"/>
                <a:cs typeface="Microsoft Sans Serif"/>
              </a:rPr>
              <a:t>classification</a:t>
            </a:r>
            <a:r>
              <a:rPr sz="1850" spc="305" dirty="0">
                <a:solidFill>
                  <a:srgbClr val="767070"/>
                </a:solidFill>
                <a:latin typeface="Microsoft Sans Serif"/>
                <a:cs typeface="Microsoft Sans Serif"/>
              </a:rPr>
              <a:t> </a:t>
            </a:r>
            <a:r>
              <a:rPr sz="1850" spc="-30" dirty="0">
                <a:solidFill>
                  <a:srgbClr val="767070"/>
                </a:solidFill>
                <a:latin typeface="Microsoft Sans Serif"/>
                <a:cs typeface="Microsoft Sans Serif"/>
              </a:rPr>
              <a:t>models</a:t>
            </a:r>
            <a:endParaRPr sz="1850">
              <a:latin typeface="Microsoft Sans Serif"/>
              <a:cs typeface="Microsoft Sans Serif"/>
            </a:endParaRPr>
          </a:p>
        </p:txBody>
      </p:sp>
      <p:sp>
        <p:nvSpPr>
          <p:cNvPr id="5" name="object 5"/>
          <p:cNvSpPr txBox="1">
            <a:spLocks noGrp="1"/>
          </p:cNvSpPr>
          <p:nvPr>
            <p:ph type="title"/>
          </p:nvPr>
        </p:nvSpPr>
        <p:spPr>
          <a:xfrm>
            <a:off x="849312" y="420624"/>
            <a:ext cx="2660015" cy="586740"/>
          </a:xfrm>
          <a:prstGeom prst="rect">
            <a:avLst/>
          </a:prstGeom>
        </p:spPr>
        <p:txBody>
          <a:bodyPr vert="horz" wrap="square" lIns="0" tIns="16510" rIns="0" bIns="0" rtlCol="0">
            <a:spAutoFit/>
          </a:bodyPr>
          <a:lstStyle/>
          <a:p>
            <a:pPr marL="12700">
              <a:lnSpc>
                <a:spcPct val="100000"/>
              </a:lnSpc>
              <a:spcBef>
                <a:spcPts val="130"/>
              </a:spcBef>
            </a:pPr>
            <a:r>
              <a:rPr spc="-20" dirty="0"/>
              <a:t>Methodology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240389" y="6090602"/>
            <a:ext cx="146685" cy="266065"/>
          </a:xfrm>
          <a:prstGeom prst="rect">
            <a:avLst/>
          </a:prstGeom>
        </p:spPr>
        <p:txBody>
          <a:bodyPr vert="horz" wrap="square" lIns="0" tIns="15875" rIns="0" bIns="0" rtlCol="0">
            <a:spAutoFit/>
          </a:bodyPr>
          <a:lstStyle/>
          <a:p>
            <a:pPr marL="12700">
              <a:lnSpc>
                <a:spcPct val="100000"/>
              </a:lnSpc>
              <a:spcBef>
                <a:spcPts val="125"/>
              </a:spcBef>
            </a:pPr>
            <a:r>
              <a:rPr sz="1550" spc="90" dirty="0">
                <a:solidFill>
                  <a:srgbClr val="1C7CDB"/>
                </a:solidFill>
                <a:latin typeface="Microsoft Sans Serif"/>
                <a:cs typeface="Microsoft Sans Serif"/>
              </a:rPr>
              <a:t>7</a:t>
            </a:r>
            <a:endParaRPr sz="1550">
              <a:latin typeface="Microsoft Sans Serif"/>
              <a:cs typeface="Microsoft Sans Serif"/>
            </a:endParaRPr>
          </a:p>
        </p:txBody>
      </p:sp>
      <p:sp>
        <p:nvSpPr>
          <p:cNvPr id="3" name="object 3"/>
          <p:cNvSpPr txBox="1"/>
          <p:nvPr/>
        </p:nvSpPr>
        <p:spPr>
          <a:xfrm>
            <a:off x="849312" y="1641474"/>
            <a:ext cx="9020175" cy="1258037"/>
          </a:xfrm>
          <a:prstGeom prst="rect">
            <a:avLst/>
          </a:prstGeom>
        </p:spPr>
        <p:txBody>
          <a:bodyPr vert="horz" wrap="square" lIns="0" tIns="16510" rIns="0" bIns="0" rtlCol="0">
            <a:spAutoFit/>
          </a:bodyPr>
          <a:lstStyle/>
          <a:p>
            <a:pPr marL="241300" indent="-229235">
              <a:lnSpc>
                <a:spcPct val="100000"/>
              </a:lnSpc>
              <a:spcBef>
                <a:spcPts val="130"/>
              </a:spcBef>
              <a:buFont typeface="Arial MT"/>
              <a:buChar char="•"/>
              <a:tabLst>
                <a:tab pos="241300" algn="l"/>
                <a:tab pos="241935" algn="l"/>
              </a:tabLst>
            </a:pPr>
            <a:r>
              <a:rPr lang="en-US" sz="2150" b="0" i="0" dirty="0">
                <a:effectLst/>
                <a:latin typeface="Microsoft Sans Serif" panose="020B0604020202020204" pitchFamily="34" charset="0"/>
                <a:ea typeface="Microsoft Sans Serif" panose="020B0604020202020204" pitchFamily="34" charset="0"/>
                <a:cs typeface="Microsoft Sans Serif" panose="020B0604020202020204" pitchFamily="34" charset="0"/>
              </a:rPr>
              <a:t>The data for this project is sourced from two main channels: the SpaceX REST API and web scraping Wikipedia</a:t>
            </a:r>
          </a:p>
          <a:p>
            <a:pPr marL="241300" indent="-229235">
              <a:lnSpc>
                <a:spcPct val="100000"/>
              </a:lnSpc>
              <a:spcBef>
                <a:spcPts val="130"/>
              </a:spcBef>
              <a:buFont typeface="Arial MT"/>
              <a:buChar char="•"/>
              <a:tabLst>
                <a:tab pos="241300" algn="l"/>
                <a:tab pos="241935" algn="l"/>
              </a:tabLst>
            </a:pPr>
            <a:r>
              <a:rPr lang="en-US" b="0" i="0" dirty="0">
                <a:effectLst/>
                <a:latin typeface="Microsoft Sans Serif" panose="020B0604020202020204" pitchFamily="34" charset="0"/>
                <a:ea typeface="Microsoft Sans Serif" panose="020B0604020202020204" pitchFamily="34" charset="0"/>
                <a:cs typeface="Microsoft Sans Serif" panose="020B0604020202020204" pitchFamily="34" charset="0"/>
              </a:rPr>
              <a:t>The API provides valuable information on rockets, launches, and payload details. </a:t>
            </a:r>
          </a:p>
          <a:p>
            <a:pPr marL="241300" indent="-229235">
              <a:lnSpc>
                <a:spcPct val="100000"/>
              </a:lnSpc>
              <a:spcBef>
                <a:spcPts val="130"/>
              </a:spcBef>
              <a:buFont typeface="Arial MT"/>
              <a:buChar char="•"/>
              <a:tabLst>
                <a:tab pos="241300" algn="l"/>
                <a:tab pos="241935" algn="l"/>
              </a:tabLst>
            </a:pPr>
            <a:r>
              <a:rPr lang="en-US" sz="1600" b="0" i="0" dirty="0">
                <a:effectLst/>
                <a:latin typeface="Microsoft Sans Serif" panose="020B0604020202020204" pitchFamily="34" charset="0"/>
                <a:ea typeface="Microsoft Sans Serif" panose="020B0604020202020204" pitchFamily="34" charset="0"/>
                <a:cs typeface="Microsoft Sans Serif" panose="020B0604020202020204" pitchFamily="34" charset="0"/>
              </a:rPr>
              <a:t>The specific URL for accessing the SpaceX REST API is api.spacexdata.com/v4/.</a:t>
            </a:r>
            <a:endParaRPr sz="16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object 4"/>
          <p:cNvSpPr txBox="1"/>
          <p:nvPr/>
        </p:nvSpPr>
        <p:spPr>
          <a:xfrm>
            <a:off x="1306830" y="4236021"/>
            <a:ext cx="9780905" cy="968375"/>
          </a:xfrm>
          <a:prstGeom prst="rect">
            <a:avLst/>
          </a:prstGeom>
        </p:spPr>
        <p:txBody>
          <a:bodyPr vert="horz" wrap="square" lIns="0" tIns="27940" rIns="0" bIns="0" rtlCol="0">
            <a:spAutoFit/>
          </a:bodyPr>
          <a:lstStyle/>
          <a:p>
            <a:pPr marL="241300" marR="1497330" indent="-229235">
              <a:lnSpc>
                <a:spcPts val="2100"/>
              </a:lnSpc>
              <a:spcBef>
                <a:spcPts val="220"/>
              </a:spcBef>
              <a:buFont typeface="Arial MT"/>
              <a:buChar char="•"/>
              <a:tabLst>
                <a:tab pos="241300" algn="l"/>
                <a:tab pos="241935" algn="l"/>
              </a:tabLst>
            </a:pPr>
            <a:r>
              <a:rPr sz="1800" spc="-114" dirty="0">
                <a:latin typeface="Microsoft Sans Serif"/>
                <a:cs typeface="Microsoft Sans Serif"/>
              </a:rPr>
              <a:t>The</a:t>
            </a:r>
            <a:r>
              <a:rPr sz="1800" spc="-110" dirty="0">
                <a:latin typeface="Microsoft Sans Serif"/>
                <a:cs typeface="Microsoft Sans Serif"/>
              </a:rPr>
              <a:t> </a:t>
            </a:r>
            <a:r>
              <a:rPr sz="1800" spc="-15" dirty="0">
                <a:latin typeface="Microsoft Sans Serif"/>
                <a:cs typeface="Microsoft Sans Serif"/>
              </a:rPr>
              <a:t>information </a:t>
            </a:r>
            <a:r>
              <a:rPr sz="1800" spc="-10" dirty="0">
                <a:latin typeface="Microsoft Sans Serif"/>
                <a:cs typeface="Microsoft Sans Serif"/>
              </a:rPr>
              <a:t>obtained </a:t>
            </a:r>
            <a:r>
              <a:rPr sz="1800" spc="-20" dirty="0">
                <a:latin typeface="Microsoft Sans Serif"/>
                <a:cs typeface="Microsoft Sans Serif"/>
              </a:rPr>
              <a:t>by </a:t>
            </a:r>
            <a:r>
              <a:rPr sz="1800" spc="-15" dirty="0">
                <a:latin typeface="Microsoft Sans Serif"/>
                <a:cs typeface="Microsoft Sans Serif"/>
              </a:rPr>
              <a:t>the </a:t>
            </a:r>
            <a:r>
              <a:rPr sz="1800" spc="-25" dirty="0">
                <a:latin typeface="Microsoft Sans Serif"/>
                <a:cs typeface="Microsoft Sans Serif"/>
              </a:rPr>
              <a:t>webscrapping </a:t>
            </a:r>
            <a:r>
              <a:rPr sz="1800" spc="-15" dirty="0">
                <a:latin typeface="Microsoft Sans Serif"/>
                <a:cs typeface="Microsoft Sans Serif"/>
              </a:rPr>
              <a:t>of </a:t>
            </a:r>
            <a:r>
              <a:rPr sz="1800" spc="-30" dirty="0">
                <a:latin typeface="Microsoft Sans Serif"/>
                <a:cs typeface="Microsoft Sans Serif"/>
              </a:rPr>
              <a:t>Wikipedia </a:t>
            </a:r>
            <a:r>
              <a:rPr sz="1800" spc="-75" dirty="0">
                <a:latin typeface="Microsoft Sans Serif"/>
                <a:cs typeface="Microsoft Sans Serif"/>
              </a:rPr>
              <a:t>are </a:t>
            </a:r>
            <a:r>
              <a:rPr sz="1800" spc="-60" dirty="0">
                <a:latin typeface="Microsoft Sans Serif"/>
                <a:cs typeface="Microsoft Sans Serif"/>
              </a:rPr>
              <a:t>launches, </a:t>
            </a:r>
            <a:r>
              <a:rPr sz="1800" spc="-15" dirty="0">
                <a:latin typeface="Microsoft Sans Serif"/>
                <a:cs typeface="Microsoft Sans Serif"/>
              </a:rPr>
              <a:t>landing, </a:t>
            </a:r>
            <a:r>
              <a:rPr sz="1800" spc="-465" dirty="0">
                <a:latin typeface="Microsoft Sans Serif"/>
                <a:cs typeface="Microsoft Sans Serif"/>
              </a:rPr>
              <a:t> </a:t>
            </a:r>
            <a:r>
              <a:rPr sz="1800" spc="-35" dirty="0">
                <a:latin typeface="Microsoft Sans Serif"/>
                <a:cs typeface="Microsoft Sans Serif"/>
              </a:rPr>
              <a:t>payload</a:t>
            </a:r>
            <a:r>
              <a:rPr sz="1800" spc="10" dirty="0">
                <a:latin typeface="Microsoft Sans Serif"/>
                <a:cs typeface="Microsoft Sans Serif"/>
              </a:rPr>
              <a:t> </a:t>
            </a:r>
            <a:r>
              <a:rPr sz="1800" spc="-20" dirty="0">
                <a:latin typeface="Microsoft Sans Serif"/>
                <a:cs typeface="Microsoft Sans Serif"/>
              </a:rPr>
              <a:t>information.</a:t>
            </a:r>
            <a:endParaRPr sz="1800" dirty="0">
              <a:latin typeface="Microsoft Sans Serif"/>
              <a:cs typeface="Microsoft Sans Serif"/>
            </a:endParaRPr>
          </a:p>
          <a:p>
            <a:pPr marL="699135" lvl="1" indent="-229235">
              <a:lnSpc>
                <a:spcPct val="100000"/>
              </a:lnSpc>
              <a:spcBef>
                <a:spcPts val="1415"/>
              </a:spcBef>
              <a:buFont typeface="Arial MT"/>
              <a:buChar char="•"/>
              <a:tabLst>
                <a:tab pos="698500" algn="l"/>
                <a:tab pos="699135" algn="l"/>
              </a:tabLst>
            </a:pPr>
            <a:r>
              <a:rPr sz="1400" spc="-145" dirty="0">
                <a:latin typeface="Microsoft Sans Serif"/>
                <a:cs typeface="Microsoft Sans Serif"/>
              </a:rPr>
              <a:t>URL</a:t>
            </a:r>
            <a:r>
              <a:rPr sz="1400" spc="45" dirty="0">
                <a:latin typeface="Microsoft Sans Serif"/>
                <a:cs typeface="Microsoft Sans Serif"/>
              </a:rPr>
              <a:t> </a:t>
            </a:r>
            <a:r>
              <a:rPr sz="1400" spc="-15" dirty="0">
                <a:latin typeface="Microsoft Sans Serif"/>
                <a:cs typeface="Microsoft Sans Serif"/>
              </a:rPr>
              <a:t>is</a:t>
            </a:r>
            <a:r>
              <a:rPr sz="1400" spc="5" dirty="0">
                <a:latin typeface="Microsoft Sans Serif"/>
                <a:cs typeface="Microsoft Sans Serif"/>
              </a:rPr>
              <a:t> </a:t>
            </a:r>
            <a:r>
              <a:rPr sz="1400" u="sng" spc="-15" dirty="0">
                <a:uFill>
                  <a:solidFill>
                    <a:srgbClr val="000000"/>
                  </a:solidFill>
                </a:uFill>
                <a:latin typeface="Microsoft Sans Serif"/>
                <a:cs typeface="Microsoft Sans Serif"/>
              </a:rPr>
              <a:t>https://en.wikipedia.org/w/index.php?title=List_of_Falcon_9_and_Falcon_Heavy_launches&amp;oldid=1027686922</a:t>
            </a:r>
            <a:endParaRPr sz="1400" dirty="0">
              <a:latin typeface="Microsoft Sans Serif"/>
              <a:cs typeface="Microsoft Sans Serif"/>
            </a:endParaRPr>
          </a:p>
        </p:txBody>
      </p:sp>
      <p:sp>
        <p:nvSpPr>
          <p:cNvPr id="5" name="object 5"/>
          <p:cNvSpPr txBox="1">
            <a:spLocks noGrp="1"/>
          </p:cNvSpPr>
          <p:nvPr>
            <p:ph type="title"/>
          </p:nvPr>
        </p:nvSpPr>
        <p:spPr>
          <a:xfrm>
            <a:off x="849312" y="420624"/>
            <a:ext cx="3075305" cy="586740"/>
          </a:xfrm>
          <a:prstGeom prst="rect">
            <a:avLst/>
          </a:prstGeom>
        </p:spPr>
        <p:txBody>
          <a:bodyPr vert="horz" wrap="square" lIns="0" tIns="16510" rIns="0" bIns="0" rtlCol="0">
            <a:spAutoFit/>
          </a:bodyPr>
          <a:lstStyle/>
          <a:p>
            <a:pPr marL="12700">
              <a:lnSpc>
                <a:spcPct val="100000"/>
              </a:lnSpc>
              <a:spcBef>
                <a:spcPts val="130"/>
              </a:spcBef>
            </a:pPr>
            <a:r>
              <a:rPr spc="-95" dirty="0"/>
              <a:t>Data</a:t>
            </a:r>
            <a:r>
              <a:rPr spc="95" dirty="0"/>
              <a:t> </a:t>
            </a:r>
            <a:r>
              <a:rPr spc="-60" dirty="0"/>
              <a:t>Collection</a:t>
            </a:r>
          </a:p>
        </p:txBody>
      </p:sp>
      <p:grpSp>
        <p:nvGrpSpPr>
          <p:cNvPr id="6" name="object 6"/>
          <p:cNvGrpSpPr/>
          <p:nvPr/>
        </p:nvGrpSpPr>
        <p:grpSpPr>
          <a:xfrm>
            <a:off x="2436876" y="3151251"/>
            <a:ext cx="1050925" cy="841375"/>
            <a:chOff x="2436876" y="3151251"/>
            <a:chExt cx="1050925" cy="841375"/>
          </a:xfrm>
        </p:grpSpPr>
        <p:sp>
          <p:nvSpPr>
            <p:cNvPr id="7" name="object 7"/>
            <p:cNvSpPr/>
            <p:nvPr/>
          </p:nvSpPr>
          <p:spPr>
            <a:xfrm>
              <a:off x="2443226" y="3157601"/>
              <a:ext cx="1038225" cy="828675"/>
            </a:xfrm>
            <a:custGeom>
              <a:avLst/>
              <a:gdLst/>
              <a:ahLst/>
              <a:cxnLst/>
              <a:rect l="l" t="t" r="r" b="b"/>
              <a:pathLst>
                <a:path w="1038225" h="828675">
                  <a:moveTo>
                    <a:pt x="900049" y="0"/>
                  </a:moveTo>
                  <a:lnTo>
                    <a:pt x="138049" y="0"/>
                  </a:lnTo>
                  <a:lnTo>
                    <a:pt x="94382" y="7029"/>
                  </a:lnTo>
                  <a:lnTo>
                    <a:pt x="56482" y="26611"/>
                  </a:lnTo>
                  <a:lnTo>
                    <a:pt x="26611" y="56482"/>
                  </a:lnTo>
                  <a:lnTo>
                    <a:pt x="7029" y="94382"/>
                  </a:lnTo>
                  <a:lnTo>
                    <a:pt x="0" y="138049"/>
                  </a:lnTo>
                  <a:lnTo>
                    <a:pt x="0" y="690499"/>
                  </a:lnTo>
                  <a:lnTo>
                    <a:pt x="7029" y="734178"/>
                  </a:lnTo>
                  <a:lnTo>
                    <a:pt x="26611" y="772110"/>
                  </a:lnTo>
                  <a:lnTo>
                    <a:pt x="56482" y="802019"/>
                  </a:lnTo>
                  <a:lnTo>
                    <a:pt x="94382" y="821632"/>
                  </a:lnTo>
                  <a:lnTo>
                    <a:pt x="138049" y="828675"/>
                  </a:lnTo>
                  <a:lnTo>
                    <a:pt x="900049" y="828675"/>
                  </a:lnTo>
                  <a:lnTo>
                    <a:pt x="943728" y="821632"/>
                  </a:lnTo>
                  <a:lnTo>
                    <a:pt x="981660" y="802019"/>
                  </a:lnTo>
                  <a:lnTo>
                    <a:pt x="1011569" y="772110"/>
                  </a:lnTo>
                  <a:lnTo>
                    <a:pt x="1031182" y="734178"/>
                  </a:lnTo>
                  <a:lnTo>
                    <a:pt x="1038225" y="690499"/>
                  </a:lnTo>
                  <a:lnTo>
                    <a:pt x="1038225" y="138049"/>
                  </a:lnTo>
                  <a:lnTo>
                    <a:pt x="1031182" y="94382"/>
                  </a:lnTo>
                  <a:lnTo>
                    <a:pt x="1011569" y="56482"/>
                  </a:lnTo>
                  <a:lnTo>
                    <a:pt x="981660" y="26611"/>
                  </a:lnTo>
                  <a:lnTo>
                    <a:pt x="943728" y="7029"/>
                  </a:lnTo>
                  <a:lnTo>
                    <a:pt x="900049" y="0"/>
                  </a:lnTo>
                  <a:close/>
                </a:path>
              </a:pathLst>
            </a:custGeom>
            <a:solidFill>
              <a:srgbClr val="4471C4"/>
            </a:solidFill>
          </p:spPr>
          <p:txBody>
            <a:bodyPr wrap="square" lIns="0" tIns="0" rIns="0" bIns="0" rtlCol="0"/>
            <a:lstStyle/>
            <a:p>
              <a:endParaRPr/>
            </a:p>
          </p:txBody>
        </p:sp>
        <p:sp>
          <p:nvSpPr>
            <p:cNvPr id="8" name="object 8"/>
            <p:cNvSpPr/>
            <p:nvPr/>
          </p:nvSpPr>
          <p:spPr>
            <a:xfrm>
              <a:off x="2443226" y="3157601"/>
              <a:ext cx="1038225" cy="828675"/>
            </a:xfrm>
            <a:custGeom>
              <a:avLst/>
              <a:gdLst/>
              <a:ahLst/>
              <a:cxnLst/>
              <a:rect l="l" t="t" r="r" b="b"/>
              <a:pathLst>
                <a:path w="1038225" h="828675">
                  <a:moveTo>
                    <a:pt x="0" y="138049"/>
                  </a:moveTo>
                  <a:lnTo>
                    <a:pt x="7029" y="94382"/>
                  </a:lnTo>
                  <a:lnTo>
                    <a:pt x="26611" y="56482"/>
                  </a:lnTo>
                  <a:lnTo>
                    <a:pt x="56482" y="26611"/>
                  </a:lnTo>
                  <a:lnTo>
                    <a:pt x="94382" y="7029"/>
                  </a:lnTo>
                  <a:lnTo>
                    <a:pt x="138049" y="0"/>
                  </a:lnTo>
                  <a:lnTo>
                    <a:pt x="900049" y="0"/>
                  </a:lnTo>
                  <a:lnTo>
                    <a:pt x="943728" y="7029"/>
                  </a:lnTo>
                  <a:lnTo>
                    <a:pt x="981660" y="26611"/>
                  </a:lnTo>
                  <a:lnTo>
                    <a:pt x="1011569" y="56482"/>
                  </a:lnTo>
                  <a:lnTo>
                    <a:pt x="1031182" y="94382"/>
                  </a:lnTo>
                  <a:lnTo>
                    <a:pt x="1038225" y="138049"/>
                  </a:lnTo>
                  <a:lnTo>
                    <a:pt x="1038225" y="690499"/>
                  </a:lnTo>
                  <a:lnTo>
                    <a:pt x="1031182" y="734178"/>
                  </a:lnTo>
                  <a:lnTo>
                    <a:pt x="1011569" y="772110"/>
                  </a:lnTo>
                  <a:lnTo>
                    <a:pt x="981660" y="802019"/>
                  </a:lnTo>
                  <a:lnTo>
                    <a:pt x="943728" y="821632"/>
                  </a:lnTo>
                  <a:lnTo>
                    <a:pt x="900049" y="828675"/>
                  </a:lnTo>
                  <a:lnTo>
                    <a:pt x="138049" y="828675"/>
                  </a:lnTo>
                  <a:lnTo>
                    <a:pt x="94382" y="821632"/>
                  </a:lnTo>
                  <a:lnTo>
                    <a:pt x="56482" y="802019"/>
                  </a:lnTo>
                  <a:lnTo>
                    <a:pt x="26611" y="772110"/>
                  </a:lnTo>
                  <a:lnTo>
                    <a:pt x="7029" y="734178"/>
                  </a:lnTo>
                  <a:lnTo>
                    <a:pt x="0" y="690499"/>
                  </a:lnTo>
                  <a:lnTo>
                    <a:pt x="0" y="138049"/>
                  </a:lnTo>
                  <a:close/>
                </a:path>
              </a:pathLst>
            </a:custGeom>
            <a:ln w="12700">
              <a:solidFill>
                <a:srgbClr val="2E528F"/>
              </a:solidFill>
            </a:ln>
          </p:spPr>
          <p:txBody>
            <a:bodyPr wrap="square" lIns="0" tIns="0" rIns="0" bIns="0" rtlCol="0"/>
            <a:lstStyle/>
            <a:p>
              <a:endParaRPr/>
            </a:p>
          </p:txBody>
        </p:sp>
      </p:grpSp>
      <p:sp>
        <p:nvSpPr>
          <p:cNvPr id="9" name="object 9"/>
          <p:cNvSpPr txBox="1"/>
          <p:nvPr/>
        </p:nvSpPr>
        <p:spPr>
          <a:xfrm>
            <a:off x="2644139" y="3222942"/>
            <a:ext cx="622935" cy="672465"/>
          </a:xfrm>
          <a:prstGeom prst="rect">
            <a:avLst/>
          </a:prstGeom>
        </p:spPr>
        <p:txBody>
          <a:bodyPr vert="horz" wrap="square" lIns="0" tIns="14604" rIns="0" bIns="0" rtlCol="0">
            <a:spAutoFit/>
          </a:bodyPr>
          <a:lstStyle/>
          <a:p>
            <a:pPr marL="12700" marR="5080" indent="635" algn="ctr">
              <a:lnSpc>
                <a:spcPct val="100600"/>
              </a:lnSpc>
              <a:spcBef>
                <a:spcPts val="114"/>
              </a:spcBef>
            </a:pPr>
            <a:r>
              <a:rPr sz="1400" spc="5" dirty="0">
                <a:solidFill>
                  <a:srgbClr val="FFFFFF"/>
                </a:solidFill>
                <a:latin typeface="Calibri"/>
                <a:cs typeface="Calibri"/>
              </a:rPr>
              <a:t>SpaceX </a:t>
            </a:r>
            <a:r>
              <a:rPr sz="1400" spc="10" dirty="0">
                <a:solidFill>
                  <a:srgbClr val="FFFFFF"/>
                </a:solidFill>
                <a:latin typeface="Calibri"/>
                <a:cs typeface="Calibri"/>
              </a:rPr>
              <a:t> </a:t>
            </a:r>
            <a:r>
              <a:rPr sz="1400" spc="-20" dirty="0">
                <a:solidFill>
                  <a:srgbClr val="FFFFFF"/>
                </a:solidFill>
                <a:latin typeface="Calibri"/>
                <a:cs typeface="Calibri"/>
              </a:rPr>
              <a:t>R</a:t>
            </a:r>
            <a:r>
              <a:rPr sz="1400" spc="-30" dirty="0">
                <a:solidFill>
                  <a:srgbClr val="FFFFFF"/>
                </a:solidFill>
                <a:latin typeface="Calibri"/>
                <a:cs typeface="Calibri"/>
              </a:rPr>
              <a:t>e</a:t>
            </a:r>
            <a:r>
              <a:rPr sz="1400" spc="45" dirty="0">
                <a:solidFill>
                  <a:srgbClr val="FFFFFF"/>
                </a:solidFill>
                <a:latin typeface="Calibri"/>
                <a:cs typeface="Calibri"/>
              </a:rPr>
              <a:t>s</a:t>
            </a:r>
            <a:r>
              <a:rPr sz="1400" spc="5" dirty="0">
                <a:solidFill>
                  <a:srgbClr val="FFFFFF"/>
                </a:solidFill>
                <a:latin typeface="Calibri"/>
                <a:cs typeface="Calibri"/>
              </a:rPr>
              <a:t>t</a:t>
            </a:r>
            <a:r>
              <a:rPr sz="1400" spc="-50" dirty="0">
                <a:solidFill>
                  <a:srgbClr val="FFFFFF"/>
                </a:solidFill>
                <a:latin typeface="Calibri"/>
                <a:cs typeface="Calibri"/>
              </a:rPr>
              <a:t> </a:t>
            </a:r>
            <a:r>
              <a:rPr sz="1400" spc="15" dirty="0">
                <a:solidFill>
                  <a:srgbClr val="FFFFFF"/>
                </a:solidFill>
                <a:latin typeface="Calibri"/>
                <a:cs typeface="Calibri"/>
              </a:rPr>
              <a:t>AP</a:t>
            </a:r>
            <a:r>
              <a:rPr sz="1400" spc="5" dirty="0">
                <a:solidFill>
                  <a:srgbClr val="FFFFFF"/>
                </a:solidFill>
                <a:latin typeface="Calibri"/>
                <a:cs typeface="Calibri"/>
              </a:rPr>
              <a:t>I  </a:t>
            </a:r>
            <a:r>
              <a:rPr sz="1400" spc="-5" dirty="0">
                <a:solidFill>
                  <a:srgbClr val="FFFFFF"/>
                </a:solidFill>
                <a:latin typeface="Calibri"/>
                <a:cs typeface="Calibri"/>
              </a:rPr>
              <a:t>call</a:t>
            </a:r>
            <a:endParaRPr sz="1400">
              <a:latin typeface="Calibri"/>
              <a:cs typeface="Calibri"/>
            </a:endParaRPr>
          </a:p>
        </p:txBody>
      </p:sp>
      <p:grpSp>
        <p:nvGrpSpPr>
          <p:cNvPr id="10" name="object 10"/>
          <p:cNvGrpSpPr/>
          <p:nvPr/>
        </p:nvGrpSpPr>
        <p:grpSpPr>
          <a:xfrm>
            <a:off x="3675126" y="3351276"/>
            <a:ext cx="755650" cy="498475"/>
            <a:chOff x="3675126" y="3351276"/>
            <a:chExt cx="755650" cy="498475"/>
          </a:xfrm>
        </p:grpSpPr>
        <p:sp>
          <p:nvSpPr>
            <p:cNvPr id="11" name="object 11"/>
            <p:cNvSpPr/>
            <p:nvPr/>
          </p:nvSpPr>
          <p:spPr>
            <a:xfrm>
              <a:off x="3681476" y="3357626"/>
              <a:ext cx="742950" cy="485775"/>
            </a:xfrm>
            <a:custGeom>
              <a:avLst/>
              <a:gdLst/>
              <a:ahLst/>
              <a:cxnLst/>
              <a:rect l="l" t="t" r="r" b="b"/>
              <a:pathLst>
                <a:path w="742950" h="485775">
                  <a:moveTo>
                    <a:pt x="499999" y="0"/>
                  </a:moveTo>
                  <a:lnTo>
                    <a:pt x="499999" y="121412"/>
                  </a:lnTo>
                  <a:lnTo>
                    <a:pt x="0" y="121412"/>
                  </a:lnTo>
                  <a:lnTo>
                    <a:pt x="0" y="364236"/>
                  </a:lnTo>
                  <a:lnTo>
                    <a:pt x="499999" y="364236"/>
                  </a:lnTo>
                  <a:lnTo>
                    <a:pt x="499999" y="485775"/>
                  </a:lnTo>
                  <a:lnTo>
                    <a:pt x="742950" y="242824"/>
                  </a:lnTo>
                  <a:lnTo>
                    <a:pt x="499999" y="0"/>
                  </a:lnTo>
                  <a:close/>
                </a:path>
              </a:pathLst>
            </a:custGeom>
            <a:solidFill>
              <a:srgbClr val="4471C4"/>
            </a:solidFill>
          </p:spPr>
          <p:txBody>
            <a:bodyPr wrap="square" lIns="0" tIns="0" rIns="0" bIns="0" rtlCol="0"/>
            <a:lstStyle/>
            <a:p>
              <a:endParaRPr/>
            </a:p>
          </p:txBody>
        </p:sp>
        <p:sp>
          <p:nvSpPr>
            <p:cNvPr id="12" name="object 12"/>
            <p:cNvSpPr/>
            <p:nvPr/>
          </p:nvSpPr>
          <p:spPr>
            <a:xfrm>
              <a:off x="3681476" y="3357626"/>
              <a:ext cx="742950" cy="485775"/>
            </a:xfrm>
            <a:custGeom>
              <a:avLst/>
              <a:gdLst/>
              <a:ahLst/>
              <a:cxnLst/>
              <a:rect l="l" t="t" r="r" b="b"/>
              <a:pathLst>
                <a:path w="742950" h="485775">
                  <a:moveTo>
                    <a:pt x="0" y="121412"/>
                  </a:moveTo>
                  <a:lnTo>
                    <a:pt x="499999" y="121412"/>
                  </a:lnTo>
                  <a:lnTo>
                    <a:pt x="499999" y="0"/>
                  </a:lnTo>
                  <a:lnTo>
                    <a:pt x="742950" y="242824"/>
                  </a:lnTo>
                  <a:lnTo>
                    <a:pt x="499999" y="485775"/>
                  </a:lnTo>
                  <a:lnTo>
                    <a:pt x="499999" y="364236"/>
                  </a:lnTo>
                  <a:lnTo>
                    <a:pt x="0" y="364236"/>
                  </a:lnTo>
                  <a:lnTo>
                    <a:pt x="0" y="121412"/>
                  </a:lnTo>
                  <a:close/>
                </a:path>
              </a:pathLst>
            </a:custGeom>
            <a:ln w="12700">
              <a:solidFill>
                <a:srgbClr val="2E528F"/>
              </a:solidFill>
            </a:ln>
          </p:spPr>
          <p:txBody>
            <a:bodyPr wrap="square" lIns="0" tIns="0" rIns="0" bIns="0" rtlCol="0"/>
            <a:lstStyle/>
            <a:p>
              <a:endParaRPr/>
            </a:p>
          </p:txBody>
        </p:sp>
      </p:grpSp>
      <p:grpSp>
        <p:nvGrpSpPr>
          <p:cNvPr id="13" name="object 13"/>
          <p:cNvGrpSpPr/>
          <p:nvPr/>
        </p:nvGrpSpPr>
        <p:grpSpPr>
          <a:xfrm>
            <a:off x="4560951" y="3151251"/>
            <a:ext cx="1403350" cy="841375"/>
            <a:chOff x="4560951" y="3151251"/>
            <a:chExt cx="1403350" cy="841375"/>
          </a:xfrm>
        </p:grpSpPr>
        <p:sp>
          <p:nvSpPr>
            <p:cNvPr id="14" name="object 14"/>
            <p:cNvSpPr/>
            <p:nvPr/>
          </p:nvSpPr>
          <p:spPr>
            <a:xfrm>
              <a:off x="4567301" y="3157601"/>
              <a:ext cx="1390650" cy="828675"/>
            </a:xfrm>
            <a:custGeom>
              <a:avLst/>
              <a:gdLst/>
              <a:ahLst/>
              <a:cxnLst/>
              <a:rect l="l" t="t" r="r" b="b"/>
              <a:pathLst>
                <a:path w="1390650" h="828675">
                  <a:moveTo>
                    <a:pt x="1252474" y="0"/>
                  </a:moveTo>
                  <a:lnTo>
                    <a:pt x="138049" y="0"/>
                  </a:lnTo>
                  <a:lnTo>
                    <a:pt x="94382" y="7029"/>
                  </a:lnTo>
                  <a:lnTo>
                    <a:pt x="56482" y="26611"/>
                  </a:lnTo>
                  <a:lnTo>
                    <a:pt x="26611" y="56482"/>
                  </a:lnTo>
                  <a:lnTo>
                    <a:pt x="7029" y="94382"/>
                  </a:lnTo>
                  <a:lnTo>
                    <a:pt x="0" y="138049"/>
                  </a:lnTo>
                  <a:lnTo>
                    <a:pt x="0" y="690499"/>
                  </a:lnTo>
                  <a:lnTo>
                    <a:pt x="7029" y="734178"/>
                  </a:lnTo>
                  <a:lnTo>
                    <a:pt x="26611" y="772110"/>
                  </a:lnTo>
                  <a:lnTo>
                    <a:pt x="56482" y="802019"/>
                  </a:lnTo>
                  <a:lnTo>
                    <a:pt x="94382" y="821632"/>
                  </a:lnTo>
                  <a:lnTo>
                    <a:pt x="138049" y="828675"/>
                  </a:lnTo>
                  <a:lnTo>
                    <a:pt x="1252474" y="828675"/>
                  </a:lnTo>
                  <a:lnTo>
                    <a:pt x="1296153" y="821632"/>
                  </a:lnTo>
                  <a:lnTo>
                    <a:pt x="1334085" y="802019"/>
                  </a:lnTo>
                  <a:lnTo>
                    <a:pt x="1363994" y="772110"/>
                  </a:lnTo>
                  <a:lnTo>
                    <a:pt x="1383607" y="734178"/>
                  </a:lnTo>
                  <a:lnTo>
                    <a:pt x="1390650" y="690499"/>
                  </a:lnTo>
                  <a:lnTo>
                    <a:pt x="1390650" y="138049"/>
                  </a:lnTo>
                  <a:lnTo>
                    <a:pt x="1383607" y="94382"/>
                  </a:lnTo>
                  <a:lnTo>
                    <a:pt x="1363994" y="56482"/>
                  </a:lnTo>
                  <a:lnTo>
                    <a:pt x="1334085" y="26611"/>
                  </a:lnTo>
                  <a:lnTo>
                    <a:pt x="1296153" y="7029"/>
                  </a:lnTo>
                  <a:lnTo>
                    <a:pt x="1252474" y="0"/>
                  </a:lnTo>
                  <a:close/>
                </a:path>
              </a:pathLst>
            </a:custGeom>
            <a:solidFill>
              <a:srgbClr val="4471C4"/>
            </a:solidFill>
          </p:spPr>
          <p:txBody>
            <a:bodyPr wrap="square" lIns="0" tIns="0" rIns="0" bIns="0" rtlCol="0"/>
            <a:lstStyle/>
            <a:p>
              <a:endParaRPr/>
            </a:p>
          </p:txBody>
        </p:sp>
        <p:sp>
          <p:nvSpPr>
            <p:cNvPr id="15" name="object 15"/>
            <p:cNvSpPr/>
            <p:nvPr/>
          </p:nvSpPr>
          <p:spPr>
            <a:xfrm>
              <a:off x="4567301" y="3157601"/>
              <a:ext cx="1390650" cy="828675"/>
            </a:xfrm>
            <a:custGeom>
              <a:avLst/>
              <a:gdLst/>
              <a:ahLst/>
              <a:cxnLst/>
              <a:rect l="l" t="t" r="r" b="b"/>
              <a:pathLst>
                <a:path w="1390650" h="828675">
                  <a:moveTo>
                    <a:pt x="0" y="138049"/>
                  </a:moveTo>
                  <a:lnTo>
                    <a:pt x="7029" y="94382"/>
                  </a:lnTo>
                  <a:lnTo>
                    <a:pt x="26611" y="56482"/>
                  </a:lnTo>
                  <a:lnTo>
                    <a:pt x="56482" y="26611"/>
                  </a:lnTo>
                  <a:lnTo>
                    <a:pt x="94382" y="7029"/>
                  </a:lnTo>
                  <a:lnTo>
                    <a:pt x="138049" y="0"/>
                  </a:lnTo>
                  <a:lnTo>
                    <a:pt x="1252474" y="0"/>
                  </a:lnTo>
                  <a:lnTo>
                    <a:pt x="1296153" y="7029"/>
                  </a:lnTo>
                  <a:lnTo>
                    <a:pt x="1334085" y="26611"/>
                  </a:lnTo>
                  <a:lnTo>
                    <a:pt x="1363994" y="56482"/>
                  </a:lnTo>
                  <a:lnTo>
                    <a:pt x="1383607" y="94382"/>
                  </a:lnTo>
                  <a:lnTo>
                    <a:pt x="1390650" y="138049"/>
                  </a:lnTo>
                  <a:lnTo>
                    <a:pt x="1390650" y="690499"/>
                  </a:lnTo>
                  <a:lnTo>
                    <a:pt x="1383607" y="734178"/>
                  </a:lnTo>
                  <a:lnTo>
                    <a:pt x="1363994" y="772110"/>
                  </a:lnTo>
                  <a:lnTo>
                    <a:pt x="1334085" y="802019"/>
                  </a:lnTo>
                  <a:lnTo>
                    <a:pt x="1296153" y="821632"/>
                  </a:lnTo>
                  <a:lnTo>
                    <a:pt x="1252474" y="828675"/>
                  </a:lnTo>
                  <a:lnTo>
                    <a:pt x="138049" y="828675"/>
                  </a:lnTo>
                  <a:lnTo>
                    <a:pt x="94382" y="821632"/>
                  </a:lnTo>
                  <a:lnTo>
                    <a:pt x="56482" y="802019"/>
                  </a:lnTo>
                  <a:lnTo>
                    <a:pt x="26611" y="772110"/>
                  </a:lnTo>
                  <a:lnTo>
                    <a:pt x="7029" y="734178"/>
                  </a:lnTo>
                  <a:lnTo>
                    <a:pt x="0" y="690499"/>
                  </a:lnTo>
                  <a:lnTo>
                    <a:pt x="0" y="138049"/>
                  </a:lnTo>
                  <a:close/>
                </a:path>
              </a:pathLst>
            </a:custGeom>
            <a:ln w="12700">
              <a:solidFill>
                <a:srgbClr val="2E528F"/>
              </a:solidFill>
            </a:ln>
          </p:spPr>
          <p:txBody>
            <a:bodyPr wrap="square" lIns="0" tIns="0" rIns="0" bIns="0" rtlCol="0"/>
            <a:lstStyle/>
            <a:p>
              <a:endParaRPr/>
            </a:p>
          </p:txBody>
        </p:sp>
      </p:grpSp>
      <p:sp>
        <p:nvSpPr>
          <p:cNvPr id="16" name="object 16"/>
          <p:cNvSpPr txBox="1"/>
          <p:nvPr/>
        </p:nvSpPr>
        <p:spPr>
          <a:xfrm>
            <a:off x="4835778" y="3327082"/>
            <a:ext cx="848994" cy="462280"/>
          </a:xfrm>
          <a:prstGeom prst="rect">
            <a:avLst/>
          </a:prstGeom>
        </p:spPr>
        <p:txBody>
          <a:bodyPr vert="horz" wrap="square" lIns="0" tIns="10160" rIns="0" bIns="0" rtlCol="0">
            <a:spAutoFit/>
          </a:bodyPr>
          <a:lstStyle/>
          <a:p>
            <a:pPr marL="107950" marR="5080" indent="-95250">
              <a:lnSpc>
                <a:spcPct val="102800"/>
              </a:lnSpc>
              <a:spcBef>
                <a:spcPts val="80"/>
              </a:spcBef>
            </a:pPr>
            <a:r>
              <a:rPr sz="1400" spc="10" dirty="0">
                <a:solidFill>
                  <a:srgbClr val="FFFFFF"/>
                </a:solidFill>
                <a:latin typeface="Calibri"/>
                <a:cs typeface="Calibri"/>
              </a:rPr>
              <a:t>API</a:t>
            </a:r>
            <a:r>
              <a:rPr sz="1400" spc="-70" dirty="0">
                <a:solidFill>
                  <a:srgbClr val="FFFFFF"/>
                </a:solidFill>
                <a:latin typeface="Calibri"/>
                <a:cs typeface="Calibri"/>
              </a:rPr>
              <a:t> </a:t>
            </a:r>
            <a:r>
              <a:rPr sz="1400" spc="5" dirty="0">
                <a:solidFill>
                  <a:srgbClr val="FFFFFF"/>
                </a:solidFill>
                <a:latin typeface="Calibri"/>
                <a:cs typeface="Calibri"/>
              </a:rPr>
              <a:t>returns </a:t>
            </a:r>
            <a:r>
              <a:rPr sz="1400" spc="-300" dirty="0">
                <a:solidFill>
                  <a:srgbClr val="FFFFFF"/>
                </a:solidFill>
                <a:latin typeface="Calibri"/>
                <a:cs typeface="Calibri"/>
              </a:rPr>
              <a:t> </a:t>
            </a:r>
            <a:r>
              <a:rPr sz="1400" spc="-5" dirty="0">
                <a:solidFill>
                  <a:srgbClr val="FFFFFF"/>
                </a:solidFill>
                <a:latin typeface="Calibri"/>
                <a:cs typeface="Calibri"/>
              </a:rPr>
              <a:t>J</a:t>
            </a:r>
            <a:r>
              <a:rPr sz="1400" spc="25" dirty="0">
                <a:solidFill>
                  <a:srgbClr val="FFFFFF"/>
                </a:solidFill>
                <a:latin typeface="Calibri"/>
                <a:cs typeface="Calibri"/>
              </a:rPr>
              <a:t>S</a:t>
            </a:r>
            <a:r>
              <a:rPr sz="1400" spc="40" dirty="0">
                <a:solidFill>
                  <a:srgbClr val="FFFFFF"/>
                </a:solidFill>
                <a:latin typeface="Calibri"/>
                <a:cs typeface="Calibri"/>
              </a:rPr>
              <a:t>O</a:t>
            </a:r>
            <a:r>
              <a:rPr sz="1400" spc="15" dirty="0">
                <a:solidFill>
                  <a:srgbClr val="FFFFFF"/>
                </a:solidFill>
                <a:latin typeface="Calibri"/>
                <a:cs typeface="Calibri"/>
              </a:rPr>
              <a:t>N</a:t>
            </a:r>
            <a:r>
              <a:rPr sz="1400" spc="-114" dirty="0">
                <a:solidFill>
                  <a:srgbClr val="FFFFFF"/>
                </a:solidFill>
                <a:latin typeface="Calibri"/>
                <a:cs typeface="Calibri"/>
              </a:rPr>
              <a:t> </a:t>
            </a:r>
            <a:r>
              <a:rPr sz="1400" spc="15" dirty="0">
                <a:solidFill>
                  <a:srgbClr val="FFFFFF"/>
                </a:solidFill>
                <a:latin typeface="Calibri"/>
                <a:cs typeface="Calibri"/>
              </a:rPr>
              <a:t>f</a:t>
            </a:r>
            <a:r>
              <a:rPr sz="1400" spc="-25" dirty="0">
                <a:solidFill>
                  <a:srgbClr val="FFFFFF"/>
                </a:solidFill>
                <a:latin typeface="Calibri"/>
                <a:cs typeface="Calibri"/>
              </a:rPr>
              <a:t>il</a:t>
            </a:r>
            <a:r>
              <a:rPr sz="1400" spc="10" dirty="0">
                <a:solidFill>
                  <a:srgbClr val="FFFFFF"/>
                </a:solidFill>
                <a:latin typeface="Calibri"/>
                <a:cs typeface="Calibri"/>
              </a:rPr>
              <a:t>e</a:t>
            </a:r>
            <a:endParaRPr sz="1400">
              <a:latin typeface="Calibri"/>
              <a:cs typeface="Calibri"/>
            </a:endParaRPr>
          </a:p>
        </p:txBody>
      </p:sp>
      <p:grpSp>
        <p:nvGrpSpPr>
          <p:cNvPr id="17" name="object 17"/>
          <p:cNvGrpSpPr/>
          <p:nvPr/>
        </p:nvGrpSpPr>
        <p:grpSpPr>
          <a:xfrm>
            <a:off x="6094476" y="3351276"/>
            <a:ext cx="755650" cy="508000"/>
            <a:chOff x="6094476" y="3351276"/>
            <a:chExt cx="755650" cy="508000"/>
          </a:xfrm>
        </p:grpSpPr>
        <p:sp>
          <p:nvSpPr>
            <p:cNvPr id="18" name="object 18"/>
            <p:cNvSpPr/>
            <p:nvPr/>
          </p:nvSpPr>
          <p:spPr>
            <a:xfrm>
              <a:off x="6100826" y="3357626"/>
              <a:ext cx="742950" cy="495300"/>
            </a:xfrm>
            <a:custGeom>
              <a:avLst/>
              <a:gdLst/>
              <a:ahLst/>
              <a:cxnLst/>
              <a:rect l="l" t="t" r="r" b="b"/>
              <a:pathLst>
                <a:path w="742950" h="495300">
                  <a:moveTo>
                    <a:pt x="495300" y="0"/>
                  </a:moveTo>
                  <a:lnTo>
                    <a:pt x="495300" y="123825"/>
                  </a:lnTo>
                  <a:lnTo>
                    <a:pt x="0" y="123825"/>
                  </a:lnTo>
                  <a:lnTo>
                    <a:pt x="0" y="371475"/>
                  </a:lnTo>
                  <a:lnTo>
                    <a:pt x="495300" y="371475"/>
                  </a:lnTo>
                  <a:lnTo>
                    <a:pt x="495300" y="495300"/>
                  </a:lnTo>
                  <a:lnTo>
                    <a:pt x="742950" y="247650"/>
                  </a:lnTo>
                  <a:lnTo>
                    <a:pt x="495300" y="0"/>
                  </a:lnTo>
                  <a:close/>
                </a:path>
              </a:pathLst>
            </a:custGeom>
            <a:solidFill>
              <a:srgbClr val="4471C4"/>
            </a:solidFill>
          </p:spPr>
          <p:txBody>
            <a:bodyPr wrap="square" lIns="0" tIns="0" rIns="0" bIns="0" rtlCol="0"/>
            <a:lstStyle/>
            <a:p>
              <a:endParaRPr/>
            </a:p>
          </p:txBody>
        </p:sp>
        <p:sp>
          <p:nvSpPr>
            <p:cNvPr id="19" name="object 19"/>
            <p:cNvSpPr/>
            <p:nvPr/>
          </p:nvSpPr>
          <p:spPr>
            <a:xfrm>
              <a:off x="6100826" y="3357626"/>
              <a:ext cx="742950" cy="495300"/>
            </a:xfrm>
            <a:custGeom>
              <a:avLst/>
              <a:gdLst/>
              <a:ahLst/>
              <a:cxnLst/>
              <a:rect l="l" t="t" r="r" b="b"/>
              <a:pathLst>
                <a:path w="742950" h="495300">
                  <a:moveTo>
                    <a:pt x="0" y="123825"/>
                  </a:moveTo>
                  <a:lnTo>
                    <a:pt x="495300" y="123825"/>
                  </a:lnTo>
                  <a:lnTo>
                    <a:pt x="495300" y="0"/>
                  </a:lnTo>
                  <a:lnTo>
                    <a:pt x="742950" y="247650"/>
                  </a:lnTo>
                  <a:lnTo>
                    <a:pt x="495300" y="495300"/>
                  </a:lnTo>
                  <a:lnTo>
                    <a:pt x="495300" y="371475"/>
                  </a:lnTo>
                  <a:lnTo>
                    <a:pt x="0" y="371475"/>
                  </a:lnTo>
                  <a:lnTo>
                    <a:pt x="0" y="123825"/>
                  </a:lnTo>
                  <a:close/>
                </a:path>
              </a:pathLst>
            </a:custGeom>
            <a:ln w="12700">
              <a:solidFill>
                <a:srgbClr val="2E528F"/>
              </a:solidFill>
            </a:ln>
          </p:spPr>
          <p:txBody>
            <a:bodyPr wrap="square" lIns="0" tIns="0" rIns="0" bIns="0" rtlCol="0"/>
            <a:lstStyle/>
            <a:p>
              <a:endParaRPr/>
            </a:p>
          </p:txBody>
        </p:sp>
      </p:grpSp>
      <p:grpSp>
        <p:nvGrpSpPr>
          <p:cNvPr id="20" name="object 20"/>
          <p:cNvGrpSpPr/>
          <p:nvPr/>
        </p:nvGrpSpPr>
        <p:grpSpPr>
          <a:xfrm>
            <a:off x="6942201" y="3151251"/>
            <a:ext cx="1346200" cy="841375"/>
            <a:chOff x="6942201" y="3151251"/>
            <a:chExt cx="1346200" cy="841375"/>
          </a:xfrm>
        </p:grpSpPr>
        <p:sp>
          <p:nvSpPr>
            <p:cNvPr id="21" name="object 21"/>
            <p:cNvSpPr/>
            <p:nvPr/>
          </p:nvSpPr>
          <p:spPr>
            <a:xfrm>
              <a:off x="6948551" y="3157601"/>
              <a:ext cx="1333500" cy="828675"/>
            </a:xfrm>
            <a:custGeom>
              <a:avLst/>
              <a:gdLst/>
              <a:ahLst/>
              <a:cxnLst/>
              <a:rect l="l" t="t" r="r" b="b"/>
              <a:pathLst>
                <a:path w="1333500" h="828675">
                  <a:moveTo>
                    <a:pt x="1195324" y="0"/>
                  </a:moveTo>
                  <a:lnTo>
                    <a:pt x="138049" y="0"/>
                  </a:lnTo>
                  <a:lnTo>
                    <a:pt x="94382" y="7029"/>
                  </a:lnTo>
                  <a:lnTo>
                    <a:pt x="56482" y="26611"/>
                  </a:lnTo>
                  <a:lnTo>
                    <a:pt x="26611" y="56482"/>
                  </a:lnTo>
                  <a:lnTo>
                    <a:pt x="7029" y="94382"/>
                  </a:lnTo>
                  <a:lnTo>
                    <a:pt x="0" y="138049"/>
                  </a:lnTo>
                  <a:lnTo>
                    <a:pt x="0" y="690499"/>
                  </a:lnTo>
                  <a:lnTo>
                    <a:pt x="7029" y="734178"/>
                  </a:lnTo>
                  <a:lnTo>
                    <a:pt x="26611" y="772110"/>
                  </a:lnTo>
                  <a:lnTo>
                    <a:pt x="56482" y="802019"/>
                  </a:lnTo>
                  <a:lnTo>
                    <a:pt x="94382" y="821632"/>
                  </a:lnTo>
                  <a:lnTo>
                    <a:pt x="138049" y="828675"/>
                  </a:lnTo>
                  <a:lnTo>
                    <a:pt x="1195324" y="828675"/>
                  </a:lnTo>
                  <a:lnTo>
                    <a:pt x="1239003" y="821632"/>
                  </a:lnTo>
                  <a:lnTo>
                    <a:pt x="1276935" y="802019"/>
                  </a:lnTo>
                  <a:lnTo>
                    <a:pt x="1306844" y="772110"/>
                  </a:lnTo>
                  <a:lnTo>
                    <a:pt x="1326457" y="734178"/>
                  </a:lnTo>
                  <a:lnTo>
                    <a:pt x="1333500" y="690499"/>
                  </a:lnTo>
                  <a:lnTo>
                    <a:pt x="1333500" y="138049"/>
                  </a:lnTo>
                  <a:lnTo>
                    <a:pt x="1326457" y="94382"/>
                  </a:lnTo>
                  <a:lnTo>
                    <a:pt x="1306844" y="56482"/>
                  </a:lnTo>
                  <a:lnTo>
                    <a:pt x="1276935" y="26611"/>
                  </a:lnTo>
                  <a:lnTo>
                    <a:pt x="1239003" y="7029"/>
                  </a:lnTo>
                  <a:lnTo>
                    <a:pt x="1195324" y="0"/>
                  </a:lnTo>
                  <a:close/>
                </a:path>
              </a:pathLst>
            </a:custGeom>
            <a:solidFill>
              <a:srgbClr val="4471C4"/>
            </a:solidFill>
          </p:spPr>
          <p:txBody>
            <a:bodyPr wrap="square" lIns="0" tIns="0" rIns="0" bIns="0" rtlCol="0"/>
            <a:lstStyle/>
            <a:p>
              <a:endParaRPr/>
            </a:p>
          </p:txBody>
        </p:sp>
        <p:sp>
          <p:nvSpPr>
            <p:cNvPr id="22" name="object 22"/>
            <p:cNvSpPr/>
            <p:nvPr/>
          </p:nvSpPr>
          <p:spPr>
            <a:xfrm>
              <a:off x="6948551" y="3157601"/>
              <a:ext cx="1333500" cy="828675"/>
            </a:xfrm>
            <a:custGeom>
              <a:avLst/>
              <a:gdLst/>
              <a:ahLst/>
              <a:cxnLst/>
              <a:rect l="l" t="t" r="r" b="b"/>
              <a:pathLst>
                <a:path w="1333500" h="828675">
                  <a:moveTo>
                    <a:pt x="0" y="138049"/>
                  </a:moveTo>
                  <a:lnTo>
                    <a:pt x="7029" y="94382"/>
                  </a:lnTo>
                  <a:lnTo>
                    <a:pt x="26611" y="56482"/>
                  </a:lnTo>
                  <a:lnTo>
                    <a:pt x="56482" y="26611"/>
                  </a:lnTo>
                  <a:lnTo>
                    <a:pt x="94382" y="7029"/>
                  </a:lnTo>
                  <a:lnTo>
                    <a:pt x="138049" y="0"/>
                  </a:lnTo>
                  <a:lnTo>
                    <a:pt x="1195324" y="0"/>
                  </a:lnTo>
                  <a:lnTo>
                    <a:pt x="1239003" y="7029"/>
                  </a:lnTo>
                  <a:lnTo>
                    <a:pt x="1276935" y="26611"/>
                  </a:lnTo>
                  <a:lnTo>
                    <a:pt x="1306844" y="56482"/>
                  </a:lnTo>
                  <a:lnTo>
                    <a:pt x="1326457" y="94382"/>
                  </a:lnTo>
                  <a:lnTo>
                    <a:pt x="1333500" y="138049"/>
                  </a:lnTo>
                  <a:lnTo>
                    <a:pt x="1333500" y="690499"/>
                  </a:lnTo>
                  <a:lnTo>
                    <a:pt x="1326457" y="734178"/>
                  </a:lnTo>
                  <a:lnTo>
                    <a:pt x="1306844" y="772110"/>
                  </a:lnTo>
                  <a:lnTo>
                    <a:pt x="1276935" y="802019"/>
                  </a:lnTo>
                  <a:lnTo>
                    <a:pt x="1239003" y="821632"/>
                  </a:lnTo>
                  <a:lnTo>
                    <a:pt x="1195324" y="828675"/>
                  </a:lnTo>
                  <a:lnTo>
                    <a:pt x="138049" y="828675"/>
                  </a:lnTo>
                  <a:lnTo>
                    <a:pt x="94382" y="821632"/>
                  </a:lnTo>
                  <a:lnTo>
                    <a:pt x="56482" y="802019"/>
                  </a:lnTo>
                  <a:lnTo>
                    <a:pt x="26611" y="772110"/>
                  </a:lnTo>
                  <a:lnTo>
                    <a:pt x="7029" y="734178"/>
                  </a:lnTo>
                  <a:lnTo>
                    <a:pt x="0" y="690499"/>
                  </a:lnTo>
                  <a:lnTo>
                    <a:pt x="0" y="138049"/>
                  </a:lnTo>
                  <a:close/>
                </a:path>
              </a:pathLst>
            </a:custGeom>
            <a:ln w="12700">
              <a:solidFill>
                <a:srgbClr val="2E528F"/>
              </a:solidFill>
            </a:ln>
          </p:spPr>
          <p:txBody>
            <a:bodyPr wrap="square" lIns="0" tIns="0" rIns="0" bIns="0" rtlCol="0"/>
            <a:lstStyle/>
            <a:p>
              <a:endParaRPr/>
            </a:p>
          </p:txBody>
        </p:sp>
      </p:grpSp>
      <p:sp>
        <p:nvSpPr>
          <p:cNvPr id="23" name="object 23"/>
          <p:cNvSpPr txBox="1"/>
          <p:nvPr/>
        </p:nvSpPr>
        <p:spPr>
          <a:xfrm>
            <a:off x="7193026" y="3189287"/>
            <a:ext cx="829944" cy="720090"/>
          </a:xfrm>
          <a:prstGeom prst="rect">
            <a:avLst/>
          </a:prstGeom>
        </p:spPr>
        <p:txBody>
          <a:bodyPr vert="horz" wrap="square" lIns="0" tIns="15875" rIns="0" bIns="0" rtlCol="0">
            <a:spAutoFit/>
          </a:bodyPr>
          <a:lstStyle/>
          <a:p>
            <a:pPr marL="20320" algn="ctr">
              <a:lnSpc>
                <a:spcPct val="100000"/>
              </a:lnSpc>
              <a:spcBef>
                <a:spcPts val="125"/>
              </a:spcBef>
            </a:pPr>
            <a:r>
              <a:rPr sz="1400" spc="-5" dirty="0">
                <a:solidFill>
                  <a:srgbClr val="FFFFFF"/>
                </a:solidFill>
                <a:latin typeface="Calibri"/>
                <a:cs typeface="Calibri"/>
              </a:rPr>
              <a:t>Make</a:t>
            </a:r>
            <a:endParaRPr sz="1400">
              <a:latin typeface="Calibri"/>
              <a:cs typeface="Calibri"/>
            </a:endParaRPr>
          </a:p>
          <a:p>
            <a:pPr marL="19050" algn="ctr">
              <a:lnSpc>
                <a:spcPct val="100000"/>
              </a:lnSpc>
              <a:spcBef>
                <a:spcPts val="50"/>
              </a:spcBef>
            </a:pPr>
            <a:r>
              <a:rPr sz="1400" spc="5" dirty="0">
                <a:solidFill>
                  <a:srgbClr val="FFFFFF"/>
                </a:solidFill>
                <a:latin typeface="Calibri"/>
                <a:cs typeface="Calibri"/>
              </a:rPr>
              <a:t>Dataframe</a:t>
            </a:r>
            <a:endParaRPr sz="1400">
              <a:latin typeface="Calibri"/>
              <a:cs typeface="Calibri"/>
            </a:endParaRPr>
          </a:p>
          <a:p>
            <a:pPr marR="22860" algn="ctr">
              <a:lnSpc>
                <a:spcPct val="100000"/>
              </a:lnSpc>
              <a:spcBef>
                <a:spcPts val="345"/>
              </a:spcBef>
            </a:pPr>
            <a:r>
              <a:rPr sz="1400" spc="15" dirty="0">
                <a:solidFill>
                  <a:srgbClr val="FFFFFF"/>
                </a:solidFill>
                <a:latin typeface="Calibri"/>
                <a:cs typeface="Calibri"/>
              </a:rPr>
              <a:t>f</a:t>
            </a:r>
            <a:r>
              <a:rPr sz="1400" spc="30" dirty="0">
                <a:solidFill>
                  <a:srgbClr val="FFFFFF"/>
                </a:solidFill>
                <a:latin typeface="Calibri"/>
                <a:cs typeface="Calibri"/>
              </a:rPr>
              <a:t>r</a:t>
            </a:r>
            <a:r>
              <a:rPr sz="1400" spc="5" dirty="0">
                <a:solidFill>
                  <a:srgbClr val="FFFFFF"/>
                </a:solidFill>
                <a:latin typeface="Calibri"/>
                <a:cs typeface="Calibri"/>
              </a:rPr>
              <a:t>o</a:t>
            </a:r>
            <a:r>
              <a:rPr sz="1400" spc="20" dirty="0">
                <a:solidFill>
                  <a:srgbClr val="FFFFFF"/>
                </a:solidFill>
                <a:latin typeface="Calibri"/>
                <a:cs typeface="Calibri"/>
              </a:rPr>
              <a:t>m</a:t>
            </a:r>
            <a:r>
              <a:rPr sz="1400" spc="-110" dirty="0">
                <a:solidFill>
                  <a:srgbClr val="FFFFFF"/>
                </a:solidFill>
                <a:latin typeface="Calibri"/>
                <a:cs typeface="Calibri"/>
              </a:rPr>
              <a:t> </a:t>
            </a:r>
            <a:r>
              <a:rPr sz="1400" spc="-5" dirty="0">
                <a:solidFill>
                  <a:srgbClr val="FFFFFF"/>
                </a:solidFill>
                <a:latin typeface="Calibri"/>
                <a:cs typeface="Calibri"/>
              </a:rPr>
              <a:t>J</a:t>
            </a:r>
            <a:r>
              <a:rPr sz="1400" spc="25" dirty="0">
                <a:solidFill>
                  <a:srgbClr val="FFFFFF"/>
                </a:solidFill>
                <a:latin typeface="Calibri"/>
                <a:cs typeface="Calibri"/>
              </a:rPr>
              <a:t>S</a:t>
            </a:r>
            <a:r>
              <a:rPr sz="1400" spc="40" dirty="0">
                <a:solidFill>
                  <a:srgbClr val="FFFFFF"/>
                </a:solidFill>
                <a:latin typeface="Calibri"/>
                <a:cs typeface="Calibri"/>
              </a:rPr>
              <a:t>O</a:t>
            </a:r>
            <a:r>
              <a:rPr sz="1400" spc="15" dirty="0">
                <a:solidFill>
                  <a:srgbClr val="FFFFFF"/>
                </a:solidFill>
                <a:latin typeface="Calibri"/>
                <a:cs typeface="Calibri"/>
              </a:rPr>
              <a:t>N</a:t>
            </a:r>
            <a:endParaRPr sz="1400">
              <a:latin typeface="Calibri"/>
              <a:cs typeface="Calibri"/>
            </a:endParaRPr>
          </a:p>
        </p:txBody>
      </p:sp>
      <p:grpSp>
        <p:nvGrpSpPr>
          <p:cNvPr id="24" name="object 24"/>
          <p:cNvGrpSpPr/>
          <p:nvPr/>
        </p:nvGrpSpPr>
        <p:grpSpPr>
          <a:xfrm>
            <a:off x="8380476" y="3360801"/>
            <a:ext cx="812800" cy="498475"/>
            <a:chOff x="8380476" y="3360801"/>
            <a:chExt cx="812800" cy="498475"/>
          </a:xfrm>
        </p:grpSpPr>
        <p:sp>
          <p:nvSpPr>
            <p:cNvPr id="25" name="object 25"/>
            <p:cNvSpPr/>
            <p:nvPr/>
          </p:nvSpPr>
          <p:spPr>
            <a:xfrm>
              <a:off x="8386826" y="3367151"/>
              <a:ext cx="800100" cy="485775"/>
            </a:xfrm>
            <a:custGeom>
              <a:avLst/>
              <a:gdLst/>
              <a:ahLst/>
              <a:cxnLst/>
              <a:rect l="l" t="t" r="r" b="b"/>
              <a:pathLst>
                <a:path w="800100" h="485775">
                  <a:moveTo>
                    <a:pt x="557149" y="0"/>
                  </a:moveTo>
                  <a:lnTo>
                    <a:pt x="557149" y="121412"/>
                  </a:lnTo>
                  <a:lnTo>
                    <a:pt x="0" y="121412"/>
                  </a:lnTo>
                  <a:lnTo>
                    <a:pt x="0" y="364236"/>
                  </a:lnTo>
                  <a:lnTo>
                    <a:pt x="557149" y="364236"/>
                  </a:lnTo>
                  <a:lnTo>
                    <a:pt x="557149" y="485775"/>
                  </a:lnTo>
                  <a:lnTo>
                    <a:pt x="800100" y="242824"/>
                  </a:lnTo>
                  <a:lnTo>
                    <a:pt x="557149" y="0"/>
                  </a:lnTo>
                  <a:close/>
                </a:path>
              </a:pathLst>
            </a:custGeom>
            <a:solidFill>
              <a:srgbClr val="4471C4"/>
            </a:solidFill>
          </p:spPr>
          <p:txBody>
            <a:bodyPr wrap="square" lIns="0" tIns="0" rIns="0" bIns="0" rtlCol="0"/>
            <a:lstStyle/>
            <a:p>
              <a:endParaRPr/>
            </a:p>
          </p:txBody>
        </p:sp>
        <p:sp>
          <p:nvSpPr>
            <p:cNvPr id="26" name="object 26"/>
            <p:cNvSpPr/>
            <p:nvPr/>
          </p:nvSpPr>
          <p:spPr>
            <a:xfrm>
              <a:off x="8386826" y="3367151"/>
              <a:ext cx="800100" cy="485775"/>
            </a:xfrm>
            <a:custGeom>
              <a:avLst/>
              <a:gdLst/>
              <a:ahLst/>
              <a:cxnLst/>
              <a:rect l="l" t="t" r="r" b="b"/>
              <a:pathLst>
                <a:path w="800100" h="485775">
                  <a:moveTo>
                    <a:pt x="0" y="121412"/>
                  </a:moveTo>
                  <a:lnTo>
                    <a:pt x="557149" y="121412"/>
                  </a:lnTo>
                  <a:lnTo>
                    <a:pt x="557149" y="0"/>
                  </a:lnTo>
                  <a:lnTo>
                    <a:pt x="800100" y="242824"/>
                  </a:lnTo>
                  <a:lnTo>
                    <a:pt x="557149" y="485775"/>
                  </a:lnTo>
                  <a:lnTo>
                    <a:pt x="557149" y="364236"/>
                  </a:lnTo>
                  <a:lnTo>
                    <a:pt x="0" y="364236"/>
                  </a:lnTo>
                  <a:lnTo>
                    <a:pt x="0" y="121412"/>
                  </a:lnTo>
                  <a:close/>
                </a:path>
              </a:pathLst>
            </a:custGeom>
            <a:ln w="12700">
              <a:solidFill>
                <a:srgbClr val="2E528F"/>
              </a:solidFill>
            </a:ln>
          </p:spPr>
          <p:txBody>
            <a:bodyPr wrap="square" lIns="0" tIns="0" rIns="0" bIns="0" rtlCol="0"/>
            <a:lstStyle/>
            <a:p>
              <a:endParaRPr/>
            </a:p>
          </p:txBody>
        </p:sp>
      </p:grpSp>
      <p:grpSp>
        <p:nvGrpSpPr>
          <p:cNvPr id="27" name="object 27"/>
          <p:cNvGrpSpPr/>
          <p:nvPr/>
        </p:nvGrpSpPr>
        <p:grpSpPr>
          <a:xfrm>
            <a:off x="9266301" y="3151251"/>
            <a:ext cx="1203325" cy="841375"/>
            <a:chOff x="9266301" y="3151251"/>
            <a:chExt cx="1203325" cy="841375"/>
          </a:xfrm>
        </p:grpSpPr>
        <p:sp>
          <p:nvSpPr>
            <p:cNvPr id="28" name="object 28"/>
            <p:cNvSpPr/>
            <p:nvPr/>
          </p:nvSpPr>
          <p:spPr>
            <a:xfrm>
              <a:off x="9272651" y="3157601"/>
              <a:ext cx="1190625" cy="828675"/>
            </a:xfrm>
            <a:custGeom>
              <a:avLst/>
              <a:gdLst/>
              <a:ahLst/>
              <a:cxnLst/>
              <a:rect l="l" t="t" r="r" b="b"/>
              <a:pathLst>
                <a:path w="1190625" h="828675">
                  <a:moveTo>
                    <a:pt x="1052449" y="0"/>
                  </a:moveTo>
                  <a:lnTo>
                    <a:pt x="138049" y="0"/>
                  </a:lnTo>
                  <a:lnTo>
                    <a:pt x="94382" y="7029"/>
                  </a:lnTo>
                  <a:lnTo>
                    <a:pt x="56482" y="26611"/>
                  </a:lnTo>
                  <a:lnTo>
                    <a:pt x="26611" y="56482"/>
                  </a:lnTo>
                  <a:lnTo>
                    <a:pt x="7029" y="94382"/>
                  </a:lnTo>
                  <a:lnTo>
                    <a:pt x="0" y="138049"/>
                  </a:lnTo>
                  <a:lnTo>
                    <a:pt x="0" y="690499"/>
                  </a:lnTo>
                  <a:lnTo>
                    <a:pt x="7029" y="734178"/>
                  </a:lnTo>
                  <a:lnTo>
                    <a:pt x="26611" y="772110"/>
                  </a:lnTo>
                  <a:lnTo>
                    <a:pt x="56482" y="802019"/>
                  </a:lnTo>
                  <a:lnTo>
                    <a:pt x="94382" y="821632"/>
                  </a:lnTo>
                  <a:lnTo>
                    <a:pt x="138049" y="828675"/>
                  </a:lnTo>
                  <a:lnTo>
                    <a:pt x="1052449" y="828675"/>
                  </a:lnTo>
                  <a:lnTo>
                    <a:pt x="1096128" y="821632"/>
                  </a:lnTo>
                  <a:lnTo>
                    <a:pt x="1134060" y="802019"/>
                  </a:lnTo>
                  <a:lnTo>
                    <a:pt x="1163969" y="772110"/>
                  </a:lnTo>
                  <a:lnTo>
                    <a:pt x="1183582" y="734178"/>
                  </a:lnTo>
                  <a:lnTo>
                    <a:pt x="1190625" y="690499"/>
                  </a:lnTo>
                  <a:lnTo>
                    <a:pt x="1190625" y="138049"/>
                  </a:lnTo>
                  <a:lnTo>
                    <a:pt x="1183582" y="94382"/>
                  </a:lnTo>
                  <a:lnTo>
                    <a:pt x="1163969" y="56482"/>
                  </a:lnTo>
                  <a:lnTo>
                    <a:pt x="1134060" y="26611"/>
                  </a:lnTo>
                  <a:lnTo>
                    <a:pt x="1096128" y="7029"/>
                  </a:lnTo>
                  <a:lnTo>
                    <a:pt x="1052449" y="0"/>
                  </a:lnTo>
                  <a:close/>
                </a:path>
              </a:pathLst>
            </a:custGeom>
            <a:solidFill>
              <a:srgbClr val="4471C4"/>
            </a:solidFill>
          </p:spPr>
          <p:txBody>
            <a:bodyPr wrap="square" lIns="0" tIns="0" rIns="0" bIns="0" rtlCol="0"/>
            <a:lstStyle/>
            <a:p>
              <a:endParaRPr/>
            </a:p>
          </p:txBody>
        </p:sp>
        <p:sp>
          <p:nvSpPr>
            <p:cNvPr id="29" name="object 29"/>
            <p:cNvSpPr/>
            <p:nvPr/>
          </p:nvSpPr>
          <p:spPr>
            <a:xfrm>
              <a:off x="9272651" y="3157601"/>
              <a:ext cx="1190625" cy="828675"/>
            </a:xfrm>
            <a:custGeom>
              <a:avLst/>
              <a:gdLst/>
              <a:ahLst/>
              <a:cxnLst/>
              <a:rect l="l" t="t" r="r" b="b"/>
              <a:pathLst>
                <a:path w="1190625" h="828675">
                  <a:moveTo>
                    <a:pt x="0" y="138049"/>
                  </a:moveTo>
                  <a:lnTo>
                    <a:pt x="7029" y="94382"/>
                  </a:lnTo>
                  <a:lnTo>
                    <a:pt x="26611" y="56482"/>
                  </a:lnTo>
                  <a:lnTo>
                    <a:pt x="56482" y="26611"/>
                  </a:lnTo>
                  <a:lnTo>
                    <a:pt x="94382" y="7029"/>
                  </a:lnTo>
                  <a:lnTo>
                    <a:pt x="138049" y="0"/>
                  </a:lnTo>
                  <a:lnTo>
                    <a:pt x="1052449" y="0"/>
                  </a:lnTo>
                  <a:lnTo>
                    <a:pt x="1096128" y="7029"/>
                  </a:lnTo>
                  <a:lnTo>
                    <a:pt x="1134060" y="26611"/>
                  </a:lnTo>
                  <a:lnTo>
                    <a:pt x="1163969" y="56482"/>
                  </a:lnTo>
                  <a:lnTo>
                    <a:pt x="1183582" y="94382"/>
                  </a:lnTo>
                  <a:lnTo>
                    <a:pt x="1190625" y="138049"/>
                  </a:lnTo>
                  <a:lnTo>
                    <a:pt x="1190625" y="690499"/>
                  </a:lnTo>
                  <a:lnTo>
                    <a:pt x="1183582" y="734178"/>
                  </a:lnTo>
                  <a:lnTo>
                    <a:pt x="1163969" y="772110"/>
                  </a:lnTo>
                  <a:lnTo>
                    <a:pt x="1134060" y="802019"/>
                  </a:lnTo>
                  <a:lnTo>
                    <a:pt x="1096128" y="821632"/>
                  </a:lnTo>
                  <a:lnTo>
                    <a:pt x="1052449" y="828675"/>
                  </a:lnTo>
                  <a:lnTo>
                    <a:pt x="138049" y="828675"/>
                  </a:lnTo>
                  <a:lnTo>
                    <a:pt x="94382" y="821632"/>
                  </a:lnTo>
                  <a:lnTo>
                    <a:pt x="56482" y="802019"/>
                  </a:lnTo>
                  <a:lnTo>
                    <a:pt x="26611" y="772110"/>
                  </a:lnTo>
                  <a:lnTo>
                    <a:pt x="7029" y="734178"/>
                  </a:lnTo>
                  <a:lnTo>
                    <a:pt x="0" y="690499"/>
                  </a:lnTo>
                  <a:lnTo>
                    <a:pt x="0" y="138049"/>
                  </a:lnTo>
                  <a:close/>
                </a:path>
              </a:pathLst>
            </a:custGeom>
            <a:ln w="12700">
              <a:solidFill>
                <a:srgbClr val="2E528F"/>
              </a:solidFill>
            </a:ln>
          </p:spPr>
          <p:txBody>
            <a:bodyPr wrap="square" lIns="0" tIns="0" rIns="0" bIns="0" rtlCol="0"/>
            <a:lstStyle/>
            <a:p>
              <a:endParaRPr/>
            </a:p>
          </p:txBody>
        </p:sp>
      </p:grpSp>
      <p:sp>
        <p:nvSpPr>
          <p:cNvPr id="30" name="object 30"/>
          <p:cNvSpPr txBox="1"/>
          <p:nvPr/>
        </p:nvSpPr>
        <p:spPr>
          <a:xfrm>
            <a:off x="9461500" y="3219767"/>
            <a:ext cx="821690" cy="672465"/>
          </a:xfrm>
          <a:prstGeom prst="rect">
            <a:avLst/>
          </a:prstGeom>
        </p:spPr>
        <p:txBody>
          <a:bodyPr vert="horz" wrap="square" lIns="0" tIns="14604" rIns="0" bIns="0" rtlCol="0">
            <a:spAutoFit/>
          </a:bodyPr>
          <a:lstStyle/>
          <a:p>
            <a:pPr marL="12065" marR="5080" indent="-4445" algn="ctr">
              <a:lnSpc>
                <a:spcPct val="100600"/>
              </a:lnSpc>
              <a:spcBef>
                <a:spcPts val="114"/>
              </a:spcBef>
            </a:pPr>
            <a:r>
              <a:rPr sz="1400" spc="-5" dirty="0">
                <a:solidFill>
                  <a:srgbClr val="FFFFFF"/>
                </a:solidFill>
                <a:latin typeface="Calibri"/>
                <a:cs typeface="Calibri"/>
              </a:rPr>
              <a:t>Clean </a:t>
            </a:r>
            <a:r>
              <a:rPr sz="1400" spc="5" dirty="0">
                <a:solidFill>
                  <a:srgbClr val="FFFFFF"/>
                </a:solidFill>
                <a:latin typeface="Calibri"/>
                <a:cs typeface="Calibri"/>
              </a:rPr>
              <a:t>Data </a:t>
            </a:r>
            <a:r>
              <a:rPr sz="1400" spc="-305" dirty="0">
                <a:solidFill>
                  <a:srgbClr val="FFFFFF"/>
                </a:solidFill>
                <a:latin typeface="Calibri"/>
                <a:cs typeface="Calibri"/>
              </a:rPr>
              <a:t> </a:t>
            </a:r>
            <a:r>
              <a:rPr sz="1400" dirty="0">
                <a:solidFill>
                  <a:srgbClr val="FFFFFF"/>
                </a:solidFill>
                <a:latin typeface="Calibri"/>
                <a:cs typeface="Calibri"/>
              </a:rPr>
              <a:t>a</a:t>
            </a:r>
            <a:r>
              <a:rPr sz="1400" spc="5" dirty="0">
                <a:solidFill>
                  <a:srgbClr val="FFFFFF"/>
                </a:solidFill>
                <a:latin typeface="Calibri"/>
                <a:cs typeface="Calibri"/>
              </a:rPr>
              <a:t>n</a:t>
            </a:r>
            <a:r>
              <a:rPr sz="1400" spc="10" dirty="0">
                <a:solidFill>
                  <a:srgbClr val="FFFFFF"/>
                </a:solidFill>
                <a:latin typeface="Calibri"/>
                <a:cs typeface="Calibri"/>
              </a:rPr>
              <a:t>d</a:t>
            </a:r>
            <a:r>
              <a:rPr sz="1400" spc="-15" dirty="0">
                <a:solidFill>
                  <a:srgbClr val="FFFFFF"/>
                </a:solidFill>
                <a:latin typeface="Calibri"/>
                <a:cs typeface="Calibri"/>
              </a:rPr>
              <a:t> </a:t>
            </a:r>
            <a:r>
              <a:rPr sz="1400" spc="-25" dirty="0">
                <a:solidFill>
                  <a:srgbClr val="FFFFFF"/>
                </a:solidFill>
                <a:latin typeface="Calibri"/>
                <a:cs typeface="Calibri"/>
              </a:rPr>
              <a:t>e</a:t>
            </a:r>
            <a:r>
              <a:rPr sz="1400" spc="-10" dirty="0">
                <a:solidFill>
                  <a:srgbClr val="FFFFFF"/>
                </a:solidFill>
                <a:latin typeface="Calibri"/>
                <a:cs typeface="Calibri"/>
              </a:rPr>
              <a:t>x</a:t>
            </a:r>
            <a:r>
              <a:rPr sz="1400" spc="5" dirty="0">
                <a:solidFill>
                  <a:srgbClr val="FFFFFF"/>
                </a:solidFill>
                <a:latin typeface="Calibri"/>
                <a:cs typeface="Calibri"/>
              </a:rPr>
              <a:t>po</a:t>
            </a:r>
            <a:r>
              <a:rPr sz="1400" spc="35" dirty="0">
                <a:solidFill>
                  <a:srgbClr val="FFFFFF"/>
                </a:solidFill>
                <a:latin typeface="Calibri"/>
                <a:cs typeface="Calibri"/>
              </a:rPr>
              <a:t>r</a:t>
            </a:r>
            <a:r>
              <a:rPr sz="1400" spc="5" dirty="0">
                <a:solidFill>
                  <a:srgbClr val="FFFFFF"/>
                </a:solidFill>
                <a:latin typeface="Calibri"/>
                <a:cs typeface="Calibri"/>
              </a:rPr>
              <a:t>t  </a:t>
            </a:r>
            <a:r>
              <a:rPr sz="1400" spc="-25" dirty="0">
                <a:solidFill>
                  <a:srgbClr val="FFFFFF"/>
                </a:solidFill>
                <a:latin typeface="Calibri"/>
                <a:cs typeface="Calibri"/>
              </a:rPr>
              <a:t>it</a:t>
            </a:r>
            <a:endParaRPr sz="1400">
              <a:latin typeface="Calibri"/>
              <a:cs typeface="Calibri"/>
            </a:endParaRPr>
          </a:p>
        </p:txBody>
      </p:sp>
      <p:grpSp>
        <p:nvGrpSpPr>
          <p:cNvPr id="31" name="object 31"/>
          <p:cNvGrpSpPr/>
          <p:nvPr/>
        </p:nvGrpSpPr>
        <p:grpSpPr>
          <a:xfrm>
            <a:off x="2436876" y="5389626"/>
            <a:ext cx="1050925" cy="927100"/>
            <a:chOff x="2436876" y="5389626"/>
            <a:chExt cx="1050925" cy="927100"/>
          </a:xfrm>
        </p:grpSpPr>
        <p:sp>
          <p:nvSpPr>
            <p:cNvPr id="32" name="object 32"/>
            <p:cNvSpPr/>
            <p:nvPr/>
          </p:nvSpPr>
          <p:spPr>
            <a:xfrm>
              <a:off x="2443226" y="5395976"/>
              <a:ext cx="1038225" cy="914400"/>
            </a:xfrm>
            <a:custGeom>
              <a:avLst/>
              <a:gdLst/>
              <a:ahLst/>
              <a:cxnLst/>
              <a:rect l="l" t="t" r="r" b="b"/>
              <a:pathLst>
                <a:path w="1038225" h="914400">
                  <a:moveTo>
                    <a:pt x="885698" y="0"/>
                  </a:moveTo>
                  <a:lnTo>
                    <a:pt x="152400" y="0"/>
                  </a:lnTo>
                  <a:lnTo>
                    <a:pt x="104217" y="7766"/>
                  </a:lnTo>
                  <a:lnTo>
                    <a:pt x="62380" y="29394"/>
                  </a:lnTo>
                  <a:lnTo>
                    <a:pt x="29394" y="62380"/>
                  </a:lnTo>
                  <a:lnTo>
                    <a:pt x="7766" y="104217"/>
                  </a:lnTo>
                  <a:lnTo>
                    <a:pt x="0" y="152400"/>
                  </a:lnTo>
                  <a:lnTo>
                    <a:pt x="0" y="761936"/>
                  </a:lnTo>
                  <a:lnTo>
                    <a:pt x="7766" y="810104"/>
                  </a:lnTo>
                  <a:lnTo>
                    <a:pt x="29394" y="851939"/>
                  </a:lnTo>
                  <a:lnTo>
                    <a:pt x="62380" y="884930"/>
                  </a:lnTo>
                  <a:lnTo>
                    <a:pt x="104217" y="906566"/>
                  </a:lnTo>
                  <a:lnTo>
                    <a:pt x="152400" y="914336"/>
                  </a:lnTo>
                  <a:lnTo>
                    <a:pt x="885698" y="914336"/>
                  </a:lnTo>
                  <a:lnTo>
                    <a:pt x="933893" y="906566"/>
                  </a:lnTo>
                  <a:lnTo>
                    <a:pt x="975762" y="884930"/>
                  </a:lnTo>
                  <a:lnTo>
                    <a:pt x="1008785" y="851939"/>
                  </a:lnTo>
                  <a:lnTo>
                    <a:pt x="1030445" y="810104"/>
                  </a:lnTo>
                  <a:lnTo>
                    <a:pt x="1038225" y="761936"/>
                  </a:lnTo>
                  <a:lnTo>
                    <a:pt x="1038225" y="152400"/>
                  </a:lnTo>
                  <a:lnTo>
                    <a:pt x="1030445" y="104217"/>
                  </a:lnTo>
                  <a:lnTo>
                    <a:pt x="1008785" y="62380"/>
                  </a:lnTo>
                  <a:lnTo>
                    <a:pt x="975762" y="29394"/>
                  </a:lnTo>
                  <a:lnTo>
                    <a:pt x="933893" y="7766"/>
                  </a:lnTo>
                  <a:lnTo>
                    <a:pt x="885698" y="0"/>
                  </a:lnTo>
                  <a:close/>
                </a:path>
              </a:pathLst>
            </a:custGeom>
            <a:solidFill>
              <a:srgbClr val="4471C4"/>
            </a:solidFill>
          </p:spPr>
          <p:txBody>
            <a:bodyPr wrap="square" lIns="0" tIns="0" rIns="0" bIns="0" rtlCol="0"/>
            <a:lstStyle/>
            <a:p>
              <a:endParaRPr/>
            </a:p>
          </p:txBody>
        </p:sp>
        <p:sp>
          <p:nvSpPr>
            <p:cNvPr id="33" name="object 33"/>
            <p:cNvSpPr/>
            <p:nvPr/>
          </p:nvSpPr>
          <p:spPr>
            <a:xfrm>
              <a:off x="2443226" y="5395976"/>
              <a:ext cx="1038225" cy="914400"/>
            </a:xfrm>
            <a:custGeom>
              <a:avLst/>
              <a:gdLst/>
              <a:ahLst/>
              <a:cxnLst/>
              <a:rect l="l" t="t" r="r" b="b"/>
              <a:pathLst>
                <a:path w="1038225" h="914400">
                  <a:moveTo>
                    <a:pt x="0" y="152400"/>
                  </a:moveTo>
                  <a:lnTo>
                    <a:pt x="7766" y="104217"/>
                  </a:lnTo>
                  <a:lnTo>
                    <a:pt x="29394" y="62380"/>
                  </a:lnTo>
                  <a:lnTo>
                    <a:pt x="62380" y="29394"/>
                  </a:lnTo>
                  <a:lnTo>
                    <a:pt x="104217" y="7766"/>
                  </a:lnTo>
                  <a:lnTo>
                    <a:pt x="152400" y="0"/>
                  </a:lnTo>
                  <a:lnTo>
                    <a:pt x="885698" y="0"/>
                  </a:lnTo>
                  <a:lnTo>
                    <a:pt x="933893" y="7766"/>
                  </a:lnTo>
                  <a:lnTo>
                    <a:pt x="975762" y="29394"/>
                  </a:lnTo>
                  <a:lnTo>
                    <a:pt x="1008785" y="62380"/>
                  </a:lnTo>
                  <a:lnTo>
                    <a:pt x="1030445" y="104217"/>
                  </a:lnTo>
                  <a:lnTo>
                    <a:pt x="1038225" y="152400"/>
                  </a:lnTo>
                  <a:lnTo>
                    <a:pt x="1038225" y="761936"/>
                  </a:lnTo>
                  <a:lnTo>
                    <a:pt x="1030445" y="810104"/>
                  </a:lnTo>
                  <a:lnTo>
                    <a:pt x="1008785" y="851939"/>
                  </a:lnTo>
                  <a:lnTo>
                    <a:pt x="975762" y="884930"/>
                  </a:lnTo>
                  <a:lnTo>
                    <a:pt x="933893" y="906566"/>
                  </a:lnTo>
                  <a:lnTo>
                    <a:pt x="885698" y="914336"/>
                  </a:lnTo>
                  <a:lnTo>
                    <a:pt x="152400" y="914336"/>
                  </a:lnTo>
                  <a:lnTo>
                    <a:pt x="104217" y="906566"/>
                  </a:lnTo>
                  <a:lnTo>
                    <a:pt x="62380" y="884930"/>
                  </a:lnTo>
                  <a:lnTo>
                    <a:pt x="29394" y="851939"/>
                  </a:lnTo>
                  <a:lnTo>
                    <a:pt x="7766" y="810104"/>
                  </a:lnTo>
                  <a:lnTo>
                    <a:pt x="0" y="761936"/>
                  </a:lnTo>
                  <a:lnTo>
                    <a:pt x="0" y="152400"/>
                  </a:lnTo>
                  <a:close/>
                </a:path>
              </a:pathLst>
            </a:custGeom>
            <a:ln w="12700">
              <a:solidFill>
                <a:srgbClr val="2E528F"/>
              </a:solidFill>
            </a:ln>
          </p:spPr>
          <p:txBody>
            <a:bodyPr wrap="square" lIns="0" tIns="0" rIns="0" bIns="0" rtlCol="0"/>
            <a:lstStyle/>
            <a:p>
              <a:endParaRPr/>
            </a:p>
          </p:txBody>
        </p:sp>
      </p:grpSp>
      <p:sp>
        <p:nvSpPr>
          <p:cNvPr id="34" name="object 34"/>
          <p:cNvSpPr txBox="1"/>
          <p:nvPr/>
        </p:nvSpPr>
        <p:spPr>
          <a:xfrm>
            <a:off x="2564129" y="5402960"/>
            <a:ext cx="778510" cy="912494"/>
          </a:xfrm>
          <a:prstGeom prst="rect">
            <a:avLst/>
          </a:prstGeom>
        </p:spPr>
        <p:txBody>
          <a:bodyPr vert="horz" wrap="square" lIns="0" tIns="27305" rIns="0" bIns="0" rtlCol="0">
            <a:spAutoFit/>
          </a:bodyPr>
          <a:lstStyle/>
          <a:p>
            <a:pPr marL="8890" algn="ctr">
              <a:lnSpc>
                <a:spcPct val="100000"/>
              </a:lnSpc>
              <a:spcBef>
                <a:spcPts val="215"/>
              </a:spcBef>
            </a:pPr>
            <a:r>
              <a:rPr sz="1400" dirty="0">
                <a:solidFill>
                  <a:srgbClr val="FFFFFF"/>
                </a:solidFill>
                <a:latin typeface="Calibri"/>
                <a:cs typeface="Calibri"/>
              </a:rPr>
              <a:t>Get</a:t>
            </a:r>
            <a:r>
              <a:rPr sz="1400" spc="45" dirty="0">
                <a:solidFill>
                  <a:srgbClr val="FFFFFF"/>
                </a:solidFill>
                <a:latin typeface="Calibri"/>
                <a:cs typeface="Calibri"/>
              </a:rPr>
              <a:t> </a:t>
            </a:r>
            <a:r>
              <a:rPr sz="1400" spc="5" dirty="0">
                <a:solidFill>
                  <a:srgbClr val="FFFFFF"/>
                </a:solidFill>
                <a:latin typeface="Calibri"/>
                <a:cs typeface="Calibri"/>
              </a:rPr>
              <a:t>HTML</a:t>
            </a:r>
            <a:endParaRPr sz="1400">
              <a:latin typeface="Calibri"/>
              <a:cs typeface="Calibri"/>
            </a:endParaRPr>
          </a:p>
          <a:p>
            <a:pPr marL="12700" marR="32384" indent="13970" algn="ctr">
              <a:lnSpc>
                <a:spcPct val="100600"/>
              </a:lnSpc>
              <a:spcBef>
                <a:spcPts val="115"/>
              </a:spcBef>
            </a:pPr>
            <a:r>
              <a:rPr sz="1400" spc="20" dirty="0">
                <a:solidFill>
                  <a:srgbClr val="FFFFFF"/>
                </a:solidFill>
                <a:latin typeface="Calibri"/>
                <a:cs typeface="Calibri"/>
              </a:rPr>
              <a:t>response </a:t>
            </a:r>
            <a:r>
              <a:rPr sz="1400" spc="-305" dirty="0">
                <a:solidFill>
                  <a:srgbClr val="FFFFFF"/>
                </a:solidFill>
                <a:latin typeface="Calibri"/>
                <a:cs typeface="Calibri"/>
              </a:rPr>
              <a:t> </a:t>
            </a:r>
            <a:r>
              <a:rPr sz="1400" spc="15" dirty="0">
                <a:solidFill>
                  <a:srgbClr val="FFFFFF"/>
                </a:solidFill>
                <a:latin typeface="Calibri"/>
                <a:cs typeface="Calibri"/>
              </a:rPr>
              <a:t>from </a:t>
            </a:r>
            <a:r>
              <a:rPr sz="1400" spc="20" dirty="0">
                <a:solidFill>
                  <a:srgbClr val="FFFFFF"/>
                </a:solidFill>
                <a:latin typeface="Calibri"/>
                <a:cs typeface="Calibri"/>
              </a:rPr>
              <a:t> </a:t>
            </a:r>
            <a:r>
              <a:rPr sz="1400" spc="25" dirty="0">
                <a:solidFill>
                  <a:srgbClr val="FFFFFF"/>
                </a:solidFill>
                <a:latin typeface="Calibri"/>
                <a:cs typeface="Calibri"/>
              </a:rPr>
              <a:t>W</a:t>
            </a:r>
            <a:r>
              <a:rPr sz="1400" spc="-25" dirty="0">
                <a:solidFill>
                  <a:srgbClr val="FFFFFF"/>
                </a:solidFill>
                <a:latin typeface="Calibri"/>
                <a:cs typeface="Calibri"/>
              </a:rPr>
              <a:t>i</a:t>
            </a:r>
            <a:r>
              <a:rPr sz="1400" spc="30" dirty="0">
                <a:solidFill>
                  <a:srgbClr val="FFFFFF"/>
                </a:solidFill>
                <a:latin typeface="Calibri"/>
                <a:cs typeface="Calibri"/>
              </a:rPr>
              <a:t>k</a:t>
            </a:r>
            <a:r>
              <a:rPr sz="1400" spc="-25" dirty="0">
                <a:solidFill>
                  <a:srgbClr val="FFFFFF"/>
                </a:solidFill>
                <a:latin typeface="Calibri"/>
                <a:cs typeface="Calibri"/>
              </a:rPr>
              <a:t>i</a:t>
            </a:r>
            <a:r>
              <a:rPr sz="1400" spc="5" dirty="0">
                <a:solidFill>
                  <a:srgbClr val="FFFFFF"/>
                </a:solidFill>
                <a:latin typeface="Calibri"/>
                <a:cs typeface="Calibri"/>
              </a:rPr>
              <a:t>p</a:t>
            </a:r>
            <a:r>
              <a:rPr sz="1400" spc="-25" dirty="0">
                <a:solidFill>
                  <a:srgbClr val="FFFFFF"/>
                </a:solidFill>
                <a:latin typeface="Calibri"/>
                <a:cs typeface="Calibri"/>
              </a:rPr>
              <a:t>e</a:t>
            </a:r>
            <a:r>
              <a:rPr sz="1400" spc="5" dirty="0">
                <a:solidFill>
                  <a:srgbClr val="FFFFFF"/>
                </a:solidFill>
                <a:latin typeface="Calibri"/>
                <a:cs typeface="Calibri"/>
              </a:rPr>
              <a:t>d</a:t>
            </a:r>
            <a:r>
              <a:rPr sz="1400" spc="-25" dirty="0">
                <a:solidFill>
                  <a:srgbClr val="FFFFFF"/>
                </a:solidFill>
                <a:latin typeface="Calibri"/>
                <a:cs typeface="Calibri"/>
              </a:rPr>
              <a:t>i</a:t>
            </a:r>
            <a:r>
              <a:rPr sz="1400" spc="10" dirty="0">
                <a:solidFill>
                  <a:srgbClr val="FFFFFF"/>
                </a:solidFill>
                <a:latin typeface="Calibri"/>
                <a:cs typeface="Calibri"/>
              </a:rPr>
              <a:t>a</a:t>
            </a:r>
            <a:endParaRPr sz="1400">
              <a:latin typeface="Calibri"/>
              <a:cs typeface="Calibri"/>
            </a:endParaRPr>
          </a:p>
        </p:txBody>
      </p:sp>
      <p:grpSp>
        <p:nvGrpSpPr>
          <p:cNvPr id="35" name="object 35"/>
          <p:cNvGrpSpPr/>
          <p:nvPr/>
        </p:nvGrpSpPr>
        <p:grpSpPr>
          <a:xfrm>
            <a:off x="4560951" y="5389626"/>
            <a:ext cx="1336675" cy="927100"/>
            <a:chOff x="4560951" y="5389626"/>
            <a:chExt cx="1336675" cy="927100"/>
          </a:xfrm>
        </p:grpSpPr>
        <p:sp>
          <p:nvSpPr>
            <p:cNvPr id="36" name="object 36"/>
            <p:cNvSpPr/>
            <p:nvPr/>
          </p:nvSpPr>
          <p:spPr>
            <a:xfrm>
              <a:off x="4567301" y="5395976"/>
              <a:ext cx="1323975" cy="914400"/>
            </a:xfrm>
            <a:custGeom>
              <a:avLst/>
              <a:gdLst/>
              <a:ahLst/>
              <a:cxnLst/>
              <a:rect l="l" t="t" r="r" b="b"/>
              <a:pathLst>
                <a:path w="1323975" h="914400">
                  <a:moveTo>
                    <a:pt x="1171448" y="0"/>
                  </a:moveTo>
                  <a:lnTo>
                    <a:pt x="152400" y="0"/>
                  </a:lnTo>
                  <a:lnTo>
                    <a:pt x="104217" y="7766"/>
                  </a:lnTo>
                  <a:lnTo>
                    <a:pt x="62380" y="29394"/>
                  </a:lnTo>
                  <a:lnTo>
                    <a:pt x="29394" y="62380"/>
                  </a:lnTo>
                  <a:lnTo>
                    <a:pt x="7766" y="104217"/>
                  </a:lnTo>
                  <a:lnTo>
                    <a:pt x="0" y="152400"/>
                  </a:lnTo>
                  <a:lnTo>
                    <a:pt x="0" y="761936"/>
                  </a:lnTo>
                  <a:lnTo>
                    <a:pt x="7766" y="810104"/>
                  </a:lnTo>
                  <a:lnTo>
                    <a:pt x="29394" y="851939"/>
                  </a:lnTo>
                  <a:lnTo>
                    <a:pt x="62380" y="884930"/>
                  </a:lnTo>
                  <a:lnTo>
                    <a:pt x="104217" y="906566"/>
                  </a:lnTo>
                  <a:lnTo>
                    <a:pt x="152400" y="914336"/>
                  </a:lnTo>
                  <a:lnTo>
                    <a:pt x="1171448" y="914336"/>
                  </a:lnTo>
                  <a:lnTo>
                    <a:pt x="1219643" y="906566"/>
                  </a:lnTo>
                  <a:lnTo>
                    <a:pt x="1261512" y="884930"/>
                  </a:lnTo>
                  <a:lnTo>
                    <a:pt x="1294535" y="851939"/>
                  </a:lnTo>
                  <a:lnTo>
                    <a:pt x="1316195" y="810104"/>
                  </a:lnTo>
                  <a:lnTo>
                    <a:pt x="1323975" y="761936"/>
                  </a:lnTo>
                  <a:lnTo>
                    <a:pt x="1323975" y="152400"/>
                  </a:lnTo>
                  <a:lnTo>
                    <a:pt x="1316195" y="104217"/>
                  </a:lnTo>
                  <a:lnTo>
                    <a:pt x="1294535" y="62380"/>
                  </a:lnTo>
                  <a:lnTo>
                    <a:pt x="1261512" y="29394"/>
                  </a:lnTo>
                  <a:lnTo>
                    <a:pt x="1219643" y="7766"/>
                  </a:lnTo>
                  <a:lnTo>
                    <a:pt x="1171448" y="0"/>
                  </a:lnTo>
                  <a:close/>
                </a:path>
              </a:pathLst>
            </a:custGeom>
            <a:solidFill>
              <a:srgbClr val="4471C4"/>
            </a:solidFill>
          </p:spPr>
          <p:txBody>
            <a:bodyPr wrap="square" lIns="0" tIns="0" rIns="0" bIns="0" rtlCol="0"/>
            <a:lstStyle/>
            <a:p>
              <a:endParaRPr/>
            </a:p>
          </p:txBody>
        </p:sp>
        <p:sp>
          <p:nvSpPr>
            <p:cNvPr id="37" name="object 37"/>
            <p:cNvSpPr/>
            <p:nvPr/>
          </p:nvSpPr>
          <p:spPr>
            <a:xfrm>
              <a:off x="4567301" y="5395976"/>
              <a:ext cx="1323975" cy="914400"/>
            </a:xfrm>
            <a:custGeom>
              <a:avLst/>
              <a:gdLst/>
              <a:ahLst/>
              <a:cxnLst/>
              <a:rect l="l" t="t" r="r" b="b"/>
              <a:pathLst>
                <a:path w="1323975" h="914400">
                  <a:moveTo>
                    <a:pt x="0" y="152400"/>
                  </a:moveTo>
                  <a:lnTo>
                    <a:pt x="7766" y="104217"/>
                  </a:lnTo>
                  <a:lnTo>
                    <a:pt x="29394" y="62380"/>
                  </a:lnTo>
                  <a:lnTo>
                    <a:pt x="62380" y="29394"/>
                  </a:lnTo>
                  <a:lnTo>
                    <a:pt x="104217" y="7766"/>
                  </a:lnTo>
                  <a:lnTo>
                    <a:pt x="152400" y="0"/>
                  </a:lnTo>
                  <a:lnTo>
                    <a:pt x="1171448" y="0"/>
                  </a:lnTo>
                  <a:lnTo>
                    <a:pt x="1219643" y="7766"/>
                  </a:lnTo>
                  <a:lnTo>
                    <a:pt x="1261512" y="29394"/>
                  </a:lnTo>
                  <a:lnTo>
                    <a:pt x="1294535" y="62380"/>
                  </a:lnTo>
                  <a:lnTo>
                    <a:pt x="1316195" y="104217"/>
                  </a:lnTo>
                  <a:lnTo>
                    <a:pt x="1323975" y="152400"/>
                  </a:lnTo>
                  <a:lnTo>
                    <a:pt x="1323975" y="761936"/>
                  </a:lnTo>
                  <a:lnTo>
                    <a:pt x="1316195" y="810104"/>
                  </a:lnTo>
                  <a:lnTo>
                    <a:pt x="1294535" y="851939"/>
                  </a:lnTo>
                  <a:lnTo>
                    <a:pt x="1261512" y="884930"/>
                  </a:lnTo>
                  <a:lnTo>
                    <a:pt x="1219643" y="906566"/>
                  </a:lnTo>
                  <a:lnTo>
                    <a:pt x="1171448" y="914336"/>
                  </a:lnTo>
                  <a:lnTo>
                    <a:pt x="152400" y="914336"/>
                  </a:lnTo>
                  <a:lnTo>
                    <a:pt x="104217" y="906566"/>
                  </a:lnTo>
                  <a:lnTo>
                    <a:pt x="62380" y="884930"/>
                  </a:lnTo>
                  <a:lnTo>
                    <a:pt x="29394" y="851939"/>
                  </a:lnTo>
                  <a:lnTo>
                    <a:pt x="7766" y="810104"/>
                  </a:lnTo>
                  <a:lnTo>
                    <a:pt x="0" y="761936"/>
                  </a:lnTo>
                  <a:lnTo>
                    <a:pt x="0" y="152400"/>
                  </a:lnTo>
                  <a:close/>
                </a:path>
              </a:pathLst>
            </a:custGeom>
            <a:ln w="12700">
              <a:solidFill>
                <a:srgbClr val="2E528F"/>
              </a:solidFill>
            </a:ln>
          </p:spPr>
          <p:txBody>
            <a:bodyPr wrap="square" lIns="0" tIns="0" rIns="0" bIns="0" rtlCol="0"/>
            <a:lstStyle/>
            <a:p>
              <a:endParaRPr/>
            </a:p>
          </p:txBody>
        </p:sp>
      </p:grpSp>
      <p:sp>
        <p:nvSpPr>
          <p:cNvPr id="38" name="object 38"/>
          <p:cNvSpPr txBox="1"/>
          <p:nvPr/>
        </p:nvSpPr>
        <p:spPr>
          <a:xfrm>
            <a:off x="4699634" y="5504179"/>
            <a:ext cx="1043940" cy="672465"/>
          </a:xfrm>
          <a:prstGeom prst="rect">
            <a:avLst/>
          </a:prstGeom>
        </p:spPr>
        <p:txBody>
          <a:bodyPr vert="horz" wrap="square" lIns="0" tIns="14604" rIns="0" bIns="0" rtlCol="0">
            <a:spAutoFit/>
          </a:bodyPr>
          <a:lstStyle/>
          <a:p>
            <a:pPr marL="12700" marR="5080" indent="1270" algn="ctr">
              <a:lnSpc>
                <a:spcPct val="100600"/>
              </a:lnSpc>
              <a:spcBef>
                <a:spcPts val="114"/>
              </a:spcBef>
            </a:pPr>
            <a:r>
              <a:rPr sz="1400" dirty="0">
                <a:solidFill>
                  <a:srgbClr val="FFFFFF"/>
                </a:solidFill>
                <a:latin typeface="Calibri"/>
                <a:cs typeface="Calibri"/>
              </a:rPr>
              <a:t>Extract data </a:t>
            </a:r>
            <a:r>
              <a:rPr sz="1400" spc="5" dirty="0">
                <a:solidFill>
                  <a:srgbClr val="FFFFFF"/>
                </a:solidFill>
                <a:latin typeface="Calibri"/>
                <a:cs typeface="Calibri"/>
              </a:rPr>
              <a:t> </a:t>
            </a:r>
            <a:r>
              <a:rPr sz="1400" dirty="0">
                <a:solidFill>
                  <a:srgbClr val="FFFFFF"/>
                </a:solidFill>
                <a:latin typeface="Calibri"/>
                <a:cs typeface="Calibri"/>
              </a:rPr>
              <a:t>with </a:t>
            </a:r>
            <a:r>
              <a:rPr sz="1400" spc="5" dirty="0">
                <a:solidFill>
                  <a:srgbClr val="FFFFFF"/>
                </a:solidFill>
                <a:latin typeface="Calibri"/>
                <a:cs typeface="Calibri"/>
              </a:rPr>
              <a:t> </a:t>
            </a:r>
            <a:r>
              <a:rPr sz="1400" spc="-20" dirty="0">
                <a:solidFill>
                  <a:srgbClr val="FFFFFF"/>
                </a:solidFill>
                <a:latin typeface="Calibri"/>
                <a:cs typeface="Calibri"/>
              </a:rPr>
              <a:t>B</a:t>
            </a:r>
            <a:r>
              <a:rPr sz="1400" spc="-25" dirty="0">
                <a:solidFill>
                  <a:srgbClr val="FFFFFF"/>
                </a:solidFill>
                <a:latin typeface="Calibri"/>
                <a:cs typeface="Calibri"/>
              </a:rPr>
              <a:t>e</a:t>
            </a:r>
            <a:r>
              <a:rPr sz="1400" dirty="0">
                <a:solidFill>
                  <a:srgbClr val="FFFFFF"/>
                </a:solidFill>
                <a:latin typeface="Calibri"/>
                <a:cs typeface="Calibri"/>
              </a:rPr>
              <a:t>a</a:t>
            </a:r>
            <a:r>
              <a:rPr sz="1400" spc="5" dirty="0">
                <a:solidFill>
                  <a:srgbClr val="FFFFFF"/>
                </a:solidFill>
                <a:latin typeface="Calibri"/>
                <a:cs typeface="Calibri"/>
              </a:rPr>
              <a:t>u</a:t>
            </a:r>
            <a:r>
              <a:rPr sz="1400" spc="-25" dirty="0">
                <a:solidFill>
                  <a:srgbClr val="FFFFFF"/>
                </a:solidFill>
                <a:latin typeface="Calibri"/>
                <a:cs typeface="Calibri"/>
              </a:rPr>
              <a:t>ti</a:t>
            </a:r>
            <a:r>
              <a:rPr sz="1400" spc="15" dirty="0">
                <a:solidFill>
                  <a:srgbClr val="FFFFFF"/>
                </a:solidFill>
                <a:latin typeface="Calibri"/>
                <a:cs typeface="Calibri"/>
              </a:rPr>
              <a:t>f</a:t>
            </a:r>
            <a:r>
              <a:rPr sz="1400" spc="5" dirty="0">
                <a:solidFill>
                  <a:srgbClr val="FFFFFF"/>
                </a:solidFill>
                <a:latin typeface="Calibri"/>
                <a:cs typeface="Calibri"/>
              </a:rPr>
              <a:t>u</a:t>
            </a:r>
            <a:r>
              <a:rPr sz="1400" spc="-25" dirty="0">
                <a:solidFill>
                  <a:srgbClr val="FFFFFF"/>
                </a:solidFill>
                <a:latin typeface="Calibri"/>
                <a:cs typeface="Calibri"/>
              </a:rPr>
              <a:t>l</a:t>
            </a:r>
            <a:r>
              <a:rPr sz="1400" spc="25" dirty="0">
                <a:solidFill>
                  <a:srgbClr val="FFFFFF"/>
                </a:solidFill>
                <a:latin typeface="Calibri"/>
                <a:cs typeface="Calibri"/>
              </a:rPr>
              <a:t>S</a:t>
            </a:r>
            <a:r>
              <a:rPr sz="1400" spc="5" dirty="0">
                <a:solidFill>
                  <a:srgbClr val="FFFFFF"/>
                </a:solidFill>
                <a:latin typeface="Calibri"/>
                <a:cs typeface="Calibri"/>
              </a:rPr>
              <a:t>oup</a:t>
            </a:r>
            <a:endParaRPr sz="1400">
              <a:latin typeface="Calibri"/>
              <a:cs typeface="Calibri"/>
            </a:endParaRPr>
          </a:p>
        </p:txBody>
      </p:sp>
      <p:grpSp>
        <p:nvGrpSpPr>
          <p:cNvPr id="39" name="object 39"/>
          <p:cNvGrpSpPr/>
          <p:nvPr/>
        </p:nvGrpSpPr>
        <p:grpSpPr>
          <a:xfrm>
            <a:off x="6951726" y="5389626"/>
            <a:ext cx="1336675" cy="927100"/>
            <a:chOff x="6951726" y="5389626"/>
            <a:chExt cx="1336675" cy="927100"/>
          </a:xfrm>
        </p:grpSpPr>
        <p:sp>
          <p:nvSpPr>
            <p:cNvPr id="40" name="object 40"/>
            <p:cNvSpPr/>
            <p:nvPr/>
          </p:nvSpPr>
          <p:spPr>
            <a:xfrm>
              <a:off x="6958076" y="5395976"/>
              <a:ext cx="1323975" cy="914400"/>
            </a:xfrm>
            <a:custGeom>
              <a:avLst/>
              <a:gdLst/>
              <a:ahLst/>
              <a:cxnLst/>
              <a:rect l="l" t="t" r="r" b="b"/>
              <a:pathLst>
                <a:path w="1323975" h="914400">
                  <a:moveTo>
                    <a:pt x="1171448" y="0"/>
                  </a:moveTo>
                  <a:lnTo>
                    <a:pt x="152400" y="0"/>
                  </a:lnTo>
                  <a:lnTo>
                    <a:pt x="104217" y="7766"/>
                  </a:lnTo>
                  <a:lnTo>
                    <a:pt x="62380" y="29394"/>
                  </a:lnTo>
                  <a:lnTo>
                    <a:pt x="29394" y="62380"/>
                  </a:lnTo>
                  <a:lnTo>
                    <a:pt x="7766" y="104217"/>
                  </a:lnTo>
                  <a:lnTo>
                    <a:pt x="0" y="152400"/>
                  </a:lnTo>
                  <a:lnTo>
                    <a:pt x="0" y="761936"/>
                  </a:lnTo>
                  <a:lnTo>
                    <a:pt x="7766" y="810104"/>
                  </a:lnTo>
                  <a:lnTo>
                    <a:pt x="29394" y="851939"/>
                  </a:lnTo>
                  <a:lnTo>
                    <a:pt x="62380" y="884930"/>
                  </a:lnTo>
                  <a:lnTo>
                    <a:pt x="104217" y="906566"/>
                  </a:lnTo>
                  <a:lnTo>
                    <a:pt x="152400" y="914336"/>
                  </a:lnTo>
                  <a:lnTo>
                    <a:pt x="1171448" y="914336"/>
                  </a:lnTo>
                  <a:lnTo>
                    <a:pt x="1219643" y="906566"/>
                  </a:lnTo>
                  <a:lnTo>
                    <a:pt x="1261512" y="884930"/>
                  </a:lnTo>
                  <a:lnTo>
                    <a:pt x="1294535" y="851939"/>
                  </a:lnTo>
                  <a:lnTo>
                    <a:pt x="1316195" y="810104"/>
                  </a:lnTo>
                  <a:lnTo>
                    <a:pt x="1323975" y="761936"/>
                  </a:lnTo>
                  <a:lnTo>
                    <a:pt x="1323975" y="152400"/>
                  </a:lnTo>
                  <a:lnTo>
                    <a:pt x="1316195" y="104217"/>
                  </a:lnTo>
                  <a:lnTo>
                    <a:pt x="1294535" y="62380"/>
                  </a:lnTo>
                  <a:lnTo>
                    <a:pt x="1261512" y="29394"/>
                  </a:lnTo>
                  <a:lnTo>
                    <a:pt x="1219643" y="7766"/>
                  </a:lnTo>
                  <a:lnTo>
                    <a:pt x="1171448" y="0"/>
                  </a:lnTo>
                  <a:close/>
                </a:path>
              </a:pathLst>
            </a:custGeom>
            <a:solidFill>
              <a:srgbClr val="4471C4"/>
            </a:solidFill>
          </p:spPr>
          <p:txBody>
            <a:bodyPr wrap="square" lIns="0" tIns="0" rIns="0" bIns="0" rtlCol="0"/>
            <a:lstStyle/>
            <a:p>
              <a:endParaRPr/>
            </a:p>
          </p:txBody>
        </p:sp>
        <p:sp>
          <p:nvSpPr>
            <p:cNvPr id="41" name="object 41"/>
            <p:cNvSpPr/>
            <p:nvPr/>
          </p:nvSpPr>
          <p:spPr>
            <a:xfrm>
              <a:off x="6958076" y="5395976"/>
              <a:ext cx="1323975" cy="914400"/>
            </a:xfrm>
            <a:custGeom>
              <a:avLst/>
              <a:gdLst/>
              <a:ahLst/>
              <a:cxnLst/>
              <a:rect l="l" t="t" r="r" b="b"/>
              <a:pathLst>
                <a:path w="1323975" h="914400">
                  <a:moveTo>
                    <a:pt x="0" y="152400"/>
                  </a:moveTo>
                  <a:lnTo>
                    <a:pt x="7766" y="104217"/>
                  </a:lnTo>
                  <a:lnTo>
                    <a:pt x="29394" y="62380"/>
                  </a:lnTo>
                  <a:lnTo>
                    <a:pt x="62380" y="29394"/>
                  </a:lnTo>
                  <a:lnTo>
                    <a:pt x="104217" y="7766"/>
                  </a:lnTo>
                  <a:lnTo>
                    <a:pt x="152400" y="0"/>
                  </a:lnTo>
                  <a:lnTo>
                    <a:pt x="1171448" y="0"/>
                  </a:lnTo>
                  <a:lnTo>
                    <a:pt x="1219643" y="7766"/>
                  </a:lnTo>
                  <a:lnTo>
                    <a:pt x="1261512" y="29394"/>
                  </a:lnTo>
                  <a:lnTo>
                    <a:pt x="1294535" y="62380"/>
                  </a:lnTo>
                  <a:lnTo>
                    <a:pt x="1316195" y="104217"/>
                  </a:lnTo>
                  <a:lnTo>
                    <a:pt x="1323975" y="152400"/>
                  </a:lnTo>
                  <a:lnTo>
                    <a:pt x="1323975" y="761936"/>
                  </a:lnTo>
                  <a:lnTo>
                    <a:pt x="1316195" y="810104"/>
                  </a:lnTo>
                  <a:lnTo>
                    <a:pt x="1294535" y="851939"/>
                  </a:lnTo>
                  <a:lnTo>
                    <a:pt x="1261512" y="884930"/>
                  </a:lnTo>
                  <a:lnTo>
                    <a:pt x="1219643" y="906566"/>
                  </a:lnTo>
                  <a:lnTo>
                    <a:pt x="1171448" y="914336"/>
                  </a:lnTo>
                  <a:lnTo>
                    <a:pt x="152400" y="914336"/>
                  </a:lnTo>
                  <a:lnTo>
                    <a:pt x="104217" y="906566"/>
                  </a:lnTo>
                  <a:lnTo>
                    <a:pt x="62380" y="884930"/>
                  </a:lnTo>
                  <a:lnTo>
                    <a:pt x="29394" y="851939"/>
                  </a:lnTo>
                  <a:lnTo>
                    <a:pt x="7766" y="810104"/>
                  </a:lnTo>
                  <a:lnTo>
                    <a:pt x="0" y="761936"/>
                  </a:lnTo>
                  <a:lnTo>
                    <a:pt x="0" y="152400"/>
                  </a:lnTo>
                  <a:close/>
                </a:path>
              </a:pathLst>
            </a:custGeom>
            <a:ln w="12700">
              <a:solidFill>
                <a:srgbClr val="2E528F"/>
              </a:solidFill>
            </a:ln>
          </p:spPr>
          <p:txBody>
            <a:bodyPr wrap="square" lIns="0" tIns="0" rIns="0" bIns="0" rtlCol="0"/>
            <a:lstStyle/>
            <a:p>
              <a:endParaRPr/>
            </a:p>
          </p:txBody>
        </p:sp>
      </p:grpSp>
      <p:sp>
        <p:nvSpPr>
          <p:cNvPr id="42" name="object 42"/>
          <p:cNvSpPr txBox="1"/>
          <p:nvPr/>
        </p:nvSpPr>
        <p:spPr>
          <a:xfrm>
            <a:off x="7216140" y="5610859"/>
            <a:ext cx="810895" cy="462915"/>
          </a:xfrm>
          <a:prstGeom prst="rect">
            <a:avLst/>
          </a:prstGeom>
        </p:spPr>
        <p:txBody>
          <a:bodyPr vert="horz" wrap="square" lIns="0" tIns="10160" rIns="0" bIns="0" rtlCol="0">
            <a:spAutoFit/>
          </a:bodyPr>
          <a:lstStyle/>
          <a:p>
            <a:pPr marL="12700" marR="5080" indent="190500">
              <a:lnSpc>
                <a:spcPct val="102800"/>
              </a:lnSpc>
              <a:spcBef>
                <a:spcPts val="80"/>
              </a:spcBef>
            </a:pPr>
            <a:r>
              <a:rPr sz="1400" spc="-5" dirty="0">
                <a:solidFill>
                  <a:srgbClr val="FFFFFF"/>
                </a:solidFill>
                <a:latin typeface="Calibri"/>
                <a:cs typeface="Calibri"/>
              </a:rPr>
              <a:t>Make </a:t>
            </a:r>
            <a:r>
              <a:rPr sz="1400" dirty="0">
                <a:solidFill>
                  <a:srgbClr val="FFFFFF"/>
                </a:solidFill>
                <a:latin typeface="Calibri"/>
                <a:cs typeface="Calibri"/>
              </a:rPr>
              <a:t> </a:t>
            </a:r>
            <a:r>
              <a:rPr sz="1400" spc="30" dirty="0">
                <a:solidFill>
                  <a:srgbClr val="FFFFFF"/>
                </a:solidFill>
                <a:latin typeface="Calibri"/>
                <a:cs typeface="Calibri"/>
              </a:rPr>
              <a:t>D</a:t>
            </a:r>
            <a:r>
              <a:rPr sz="1400" dirty="0">
                <a:solidFill>
                  <a:srgbClr val="FFFFFF"/>
                </a:solidFill>
                <a:latin typeface="Calibri"/>
                <a:cs typeface="Calibri"/>
              </a:rPr>
              <a:t>a</a:t>
            </a:r>
            <a:r>
              <a:rPr sz="1400" spc="-25" dirty="0">
                <a:solidFill>
                  <a:srgbClr val="FFFFFF"/>
                </a:solidFill>
                <a:latin typeface="Calibri"/>
                <a:cs typeface="Calibri"/>
              </a:rPr>
              <a:t>t</a:t>
            </a:r>
            <a:r>
              <a:rPr sz="1400" dirty="0">
                <a:solidFill>
                  <a:srgbClr val="FFFFFF"/>
                </a:solidFill>
                <a:latin typeface="Calibri"/>
                <a:cs typeface="Calibri"/>
              </a:rPr>
              <a:t>a</a:t>
            </a:r>
            <a:r>
              <a:rPr sz="1400" spc="15" dirty="0">
                <a:solidFill>
                  <a:srgbClr val="FFFFFF"/>
                </a:solidFill>
                <a:latin typeface="Calibri"/>
                <a:cs typeface="Calibri"/>
              </a:rPr>
              <a:t>f</a:t>
            </a:r>
            <a:r>
              <a:rPr sz="1400" spc="30" dirty="0">
                <a:solidFill>
                  <a:srgbClr val="FFFFFF"/>
                </a:solidFill>
                <a:latin typeface="Calibri"/>
                <a:cs typeface="Calibri"/>
              </a:rPr>
              <a:t>r</a:t>
            </a:r>
            <a:r>
              <a:rPr sz="1400" dirty="0">
                <a:solidFill>
                  <a:srgbClr val="FFFFFF"/>
                </a:solidFill>
                <a:latin typeface="Calibri"/>
                <a:cs typeface="Calibri"/>
              </a:rPr>
              <a:t>am</a:t>
            </a:r>
            <a:r>
              <a:rPr sz="1400" spc="10" dirty="0">
                <a:solidFill>
                  <a:srgbClr val="FFFFFF"/>
                </a:solidFill>
                <a:latin typeface="Calibri"/>
                <a:cs typeface="Calibri"/>
              </a:rPr>
              <a:t>e</a:t>
            </a:r>
            <a:endParaRPr sz="1400">
              <a:latin typeface="Calibri"/>
              <a:cs typeface="Calibri"/>
            </a:endParaRPr>
          </a:p>
        </p:txBody>
      </p:sp>
      <p:grpSp>
        <p:nvGrpSpPr>
          <p:cNvPr id="43" name="object 43"/>
          <p:cNvGrpSpPr/>
          <p:nvPr/>
        </p:nvGrpSpPr>
        <p:grpSpPr>
          <a:xfrm>
            <a:off x="9399651" y="5389626"/>
            <a:ext cx="927100" cy="927100"/>
            <a:chOff x="9399651" y="5389626"/>
            <a:chExt cx="927100" cy="927100"/>
          </a:xfrm>
        </p:grpSpPr>
        <p:sp>
          <p:nvSpPr>
            <p:cNvPr id="44" name="object 44"/>
            <p:cNvSpPr/>
            <p:nvPr/>
          </p:nvSpPr>
          <p:spPr>
            <a:xfrm>
              <a:off x="9406001" y="5395976"/>
              <a:ext cx="914400" cy="914400"/>
            </a:xfrm>
            <a:custGeom>
              <a:avLst/>
              <a:gdLst/>
              <a:ahLst/>
              <a:cxnLst/>
              <a:rect l="l" t="t" r="r" b="b"/>
              <a:pathLst>
                <a:path w="914400" h="914400">
                  <a:moveTo>
                    <a:pt x="761873" y="0"/>
                  </a:moveTo>
                  <a:lnTo>
                    <a:pt x="152400" y="0"/>
                  </a:lnTo>
                  <a:lnTo>
                    <a:pt x="104217" y="7766"/>
                  </a:lnTo>
                  <a:lnTo>
                    <a:pt x="62380" y="29394"/>
                  </a:lnTo>
                  <a:lnTo>
                    <a:pt x="29394" y="62380"/>
                  </a:lnTo>
                  <a:lnTo>
                    <a:pt x="7766" y="104217"/>
                  </a:lnTo>
                  <a:lnTo>
                    <a:pt x="0" y="152400"/>
                  </a:lnTo>
                  <a:lnTo>
                    <a:pt x="0" y="761936"/>
                  </a:lnTo>
                  <a:lnTo>
                    <a:pt x="7766" y="810104"/>
                  </a:lnTo>
                  <a:lnTo>
                    <a:pt x="29394" y="851939"/>
                  </a:lnTo>
                  <a:lnTo>
                    <a:pt x="62380" y="884930"/>
                  </a:lnTo>
                  <a:lnTo>
                    <a:pt x="104217" y="906566"/>
                  </a:lnTo>
                  <a:lnTo>
                    <a:pt x="152400" y="914336"/>
                  </a:lnTo>
                  <a:lnTo>
                    <a:pt x="761873" y="914336"/>
                  </a:lnTo>
                  <a:lnTo>
                    <a:pt x="810068" y="906566"/>
                  </a:lnTo>
                  <a:lnTo>
                    <a:pt x="851937" y="884930"/>
                  </a:lnTo>
                  <a:lnTo>
                    <a:pt x="884960" y="851939"/>
                  </a:lnTo>
                  <a:lnTo>
                    <a:pt x="906620" y="810104"/>
                  </a:lnTo>
                  <a:lnTo>
                    <a:pt x="914400" y="761936"/>
                  </a:lnTo>
                  <a:lnTo>
                    <a:pt x="914400" y="152400"/>
                  </a:lnTo>
                  <a:lnTo>
                    <a:pt x="906620" y="104217"/>
                  </a:lnTo>
                  <a:lnTo>
                    <a:pt x="884960" y="62380"/>
                  </a:lnTo>
                  <a:lnTo>
                    <a:pt x="851937" y="29394"/>
                  </a:lnTo>
                  <a:lnTo>
                    <a:pt x="810068" y="7766"/>
                  </a:lnTo>
                  <a:lnTo>
                    <a:pt x="761873" y="0"/>
                  </a:lnTo>
                  <a:close/>
                </a:path>
              </a:pathLst>
            </a:custGeom>
            <a:solidFill>
              <a:srgbClr val="4471C4"/>
            </a:solidFill>
          </p:spPr>
          <p:txBody>
            <a:bodyPr wrap="square" lIns="0" tIns="0" rIns="0" bIns="0" rtlCol="0"/>
            <a:lstStyle/>
            <a:p>
              <a:endParaRPr/>
            </a:p>
          </p:txBody>
        </p:sp>
        <p:sp>
          <p:nvSpPr>
            <p:cNvPr id="45" name="object 45"/>
            <p:cNvSpPr/>
            <p:nvPr/>
          </p:nvSpPr>
          <p:spPr>
            <a:xfrm>
              <a:off x="9406001" y="5395976"/>
              <a:ext cx="914400" cy="914400"/>
            </a:xfrm>
            <a:custGeom>
              <a:avLst/>
              <a:gdLst/>
              <a:ahLst/>
              <a:cxnLst/>
              <a:rect l="l" t="t" r="r" b="b"/>
              <a:pathLst>
                <a:path w="914400" h="914400">
                  <a:moveTo>
                    <a:pt x="0" y="152400"/>
                  </a:moveTo>
                  <a:lnTo>
                    <a:pt x="7766" y="104217"/>
                  </a:lnTo>
                  <a:lnTo>
                    <a:pt x="29394" y="62380"/>
                  </a:lnTo>
                  <a:lnTo>
                    <a:pt x="62380" y="29394"/>
                  </a:lnTo>
                  <a:lnTo>
                    <a:pt x="104217" y="7766"/>
                  </a:lnTo>
                  <a:lnTo>
                    <a:pt x="152400" y="0"/>
                  </a:lnTo>
                  <a:lnTo>
                    <a:pt x="761873" y="0"/>
                  </a:lnTo>
                  <a:lnTo>
                    <a:pt x="810068" y="7766"/>
                  </a:lnTo>
                  <a:lnTo>
                    <a:pt x="851937" y="29394"/>
                  </a:lnTo>
                  <a:lnTo>
                    <a:pt x="884960" y="62380"/>
                  </a:lnTo>
                  <a:lnTo>
                    <a:pt x="906620" y="104217"/>
                  </a:lnTo>
                  <a:lnTo>
                    <a:pt x="914400" y="152400"/>
                  </a:lnTo>
                  <a:lnTo>
                    <a:pt x="914400" y="761936"/>
                  </a:lnTo>
                  <a:lnTo>
                    <a:pt x="906620" y="810104"/>
                  </a:lnTo>
                  <a:lnTo>
                    <a:pt x="884960" y="851939"/>
                  </a:lnTo>
                  <a:lnTo>
                    <a:pt x="851937" y="884930"/>
                  </a:lnTo>
                  <a:lnTo>
                    <a:pt x="810068" y="906566"/>
                  </a:lnTo>
                  <a:lnTo>
                    <a:pt x="761873" y="914336"/>
                  </a:lnTo>
                  <a:lnTo>
                    <a:pt x="152400" y="914336"/>
                  </a:lnTo>
                  <a:lnTo>
                    <a:pt x="104217" y="906566"/>
                  </a:lnTo>
                  <a:lnTo>
                    <a:pt x="62380" y="884930"/>
                  </a:lnTo>
                  <a:lnTo>
                    <a:pt x="29394" y="851939"/>
                  </a:lnTo>
                  <a:lnTo>
                    <a:pt x="7766" y="810104"/>
                  </a:lnTo>
                  <a:lnTo>
                    <a:pt x="0" y="761936"/>
                  </a:lnTo>
                  <a:lnTo>
                    <a:pt x="0" y="152400"/>
                  </a:lnTo>
                  <a:close/>
                </a:path>
              </a:pathLst>
            </a:custGeom>
            <a:ln w="12700">
              <a:solidFill>
                <a:srgbClr val="2E528F"/>
              </a:solidFill>
            </a:ln>
          </p:spPr>
          <p:txBody>
            <a:bodyPr wrap="square" lIns="0" tIns="0" rIns="0" bIns="0" rtlCol="0"/>
            <a:lstStyle/>
            <a:p>
              <a:endParaRPr/>
            </a:p>
          </p:txBody>
        </p:sp>
      </p:grpSp>
      <p:sp>
        <p:nvSpPr>
          <p:cNvPr id="46" name="object 46"/>
          <p:cNvSpPr txBox="1"/>
          <p:nvPr/>
        </p:nvSpPr>
        <p:spPr>
          <a:xfrm>
            <a:off x="9608566" y="5610859"/>
            <a:ext cx="506730" cy="462915"/>
          </a:xfrm>
          <a:prstGeom prst="rect">
            <a:avLst/>
          </a:prstGeom>
        </p:spPr>
        <p:txBody>
          <a:bodyPr vert="horz" wrap="square" lIns="0" tIns="10160" rIns="0" bIns="0" rtlCol="0">
            <a:spAutoFit/>
          </a:bodyPr>
          <a:lstStyle/>
          <a:p>
            <a:pPr marL="79375" marR="5080" indent="-67310">
              <a:lnSpc>
                <a:spcPct val="102800"/>
              </a:lnSpc>
              <a:spcBef>
                <a:spcPts val="80"/>
              </a:spcBef>
            </a:pPr>
            <a:r>
              <a:rPr sz="1400" spc="-10" dirty="0">
                <a:solidFill>
                  <a:srgbClr val="FFFFFF"/>
                </a:solidFill>
                <a:latin typeface="Calibri"/>
                <a:cs typeface="Calibri"/>
              </a:rPr>
              <a:t>Ex</a:t>
            </a:r>
            <a:r>
              <a:rPr sz="1400" spc="5" dirty="0">
                <a:solidFill>
                  <a:srgbClr val="FFFFFF"/>
                </a:solidFill>
                <a:latin typeface="Calibri"/>
                <a:cs typeface="Calibri"/>
              </a:rPr>
              <a:t>po</a:t>
            </a:r>
            <a:r>
              <a:rPr sz="1400" spc="35" dirty="0">
                <a:solidFill>
                  <a:srgbClr val="FFFFFF"/>
                </a:solidFill>
                <a:latin typeface="Calibri"/>
                <a:cs typeface="Calibri"/>
              </a:rPr>
              <a:t>r</a:t>
            </a:r>
            <a:r>
              <a:rPr sz="1400" spc="5" dirty="0">
                <a:solidFill>
                  <a:srgbClr val="FFFFFF"/>
                </a:solidFill>
                <a:latin typeface="Calibri"/>
                <a:cs typeface="Calibri"/>
              </a:rPr>
              <a:t>t  Data</a:t>
            </a:r>
            <a:endParaRPr sz="1400">
              <a:latin typeface="Calibri"/>
              <a:cs typeface="Calibri"/>
            </a:endParaRPr>
          </a:p>
        </p:txBody>
      </p:sp>
      <p:grpSp>
        <p:nvGrpSpPr>
          <p:cNvPr id="47" name="object 47"/>
          <p:cNvGrpSpPr/>
          <p:nvPr/>
        </p:nvGrpSpPr>
        <p:grpSpPr>
          <a:xfrm>
            <a:off x="3598926" y="5580126"/>
            <a:ext cx="879475" cy="498475"/>
            <a:chOff x="3598926" y="5580126"/>
            <a:chExt cx="879475" cy="498475"/>
          </a:xfrm>
        </p:grpSpPr>
        <p:sp>
          <p:nvSpPr>
            <p:cNvPr id="48" name="object 48"/>
            <p:cNvSpPr/>
            <p:nvPr/>
          </p:nvSpPr>
          <p:spPr>
            <a:xfrm>
              <a:off x="3605276" y="5586476"/>
              <a:ext cx="866775" cy="485775"/>
            </a:xfrm>
            <a:custGeom>
              <a:avLst/>
              <a:gdLst/>
              <a:ahLst/>
              <a:cxnLst/>
              <a:rect l="l" t="t" r="r" b="b"/>
              <a:pathLst>
                <a:path w="866775" h="485775">
                  <a:moveTo>
                    <a:pt x="623824" y="0"/>
                  </a:moveTo>
                  <a:lnTo>
                    <a:pt x="623824" y="121373"/>
                  </a:lnTo>
                  <a:lnTo>
                    <a:pt x="0" y="121373"/>
                  </a:lnTo>
                  <a:lnTo>
                    <a:pt x="0" y="364274"/>
                  </a:lnTo>
                  <a:lnTo>
                    <a:pt x="623824" y="364274"/>
                  </a:lnTo>
                  <a:lnTo>
                    <a:pt x="623824" y="485711"/>
                  </a:lnTo>
                  <a:lnTo>
                    <a:pt x="866775" y="242824"/>
                  </a:lnTo>
                  <a:lnTo>
                    <a:pt x="623824" y="0"/>
                  </a:lnTo>
                  <a:close/>
                </a:path>
              </a:pathLst>
            </a:custGeom>
            <a:solidFill>
              <a:srgbClr val="4471C4"/>
            </a:solidFill>
          </p:spPr>
          <p:txBody>
            <a:bodyPr wrap="square" lIns="0" tIns="0" rIns="0" bIns="0" rtlCol="0"/>
            <a:lstStyle/>
            <a:p>
              <a:endParaRPr/>
            </a:p>
          </p:txBody>
        </p:sp>
        <p:sp>
          <p:nvSpPr>
            <p:cNvPr id="49" name="object 49"/>
            <p:cNvSpPr/>
            <p:nvPr/>
          </p:nvSpPr>
          <p:spPr>
            <a:xfrm>
              <a:off x="3605276" y="5586476"/>
              <a:ext cx="866775" cy="485775"/>
            </a:xfrm>
            <a:custGeom>
              <a:avLst/>
              <a:gdLst/>
              <a:ahLst/>
              <a:cxnLst/>
              <a:rect l="l" t="t" r="r" b="b"/>
              <a:pathLst>
                <a:path w="866775" h="485775">
                  <a:moveTo>
                    <a:pt x="0" y="121373"/>
                  </a:moveTo>
                  <a:lnTo>
                    <a:pt x="623824" y="121373"/>
                  </a:lnTo>
                  <a:lnTo>
                    <a:pt x="623824" y="0"/>
                  </a:lnTo>
                  <a:lnTo>
                    <a:pt x="866775" y="242824"/>
                  </a:lnTo>
                  <a:lnTo>
                    <a:pt x="623824" y="485711"/>
                  </a:lnTo>
                  <a:lnTo>
                    <a:pt x="623824" y="364274"/>
                  </a:lnTo>
                  <a:lnTo>
                    <a:pt x="0" y="364274"/>
                  </a:lnTo>
                  <a:lnTo>
                    <a:pt x="0" y="121373"/>
                  </a:lnTo>
                  <a:close/>
                </a:path>
              </a:pathLst>
            </a:custGeom>
            <a:ln w="12700">
              <a:solidFill>
                <a:srgbClr val="2E528F"/>
              </a:solidFill>
            </a:ln>
          </p:spPr>
          <p:txBody>
            <a:bodyPr wrap="square" lIns="0" tIns="0" rIns="0" bIns="0" rtlCol="0"/>
            <a:lstStyle/>
            <a:p>
              <a:endParaRPr/>
            </a:p>
          </p:txBody>
        </p:sp>
      </p:grpSp>
      <p:grpSp>
        <p:nvGrpSpPr>
          <p:cNvPr id="50" name="object 50"/>
          <p:cNvGrpSpPr/>
          <p:nvPr/>
        </p:nvGrpSpPr>
        <p:grpSpPr>
          <a:xfrm>
            <a:off x="6027801" y="5580126"/>
            <a:ext cx="822325" cy="498475"/>
            <a:chOff x="6027801" y="5580126"/>
            <a:chExt cx="822325" cy="498475"/>
          </a:xfrm>
        </p:grpSpPr>
        <p:sp>
          <p:nvSpPr>
            <p:cNvPr id="51" name="object 51"/>
            <p:cNvSpPr/>
            <p:nvPr/>
          </p:nvSpPr>
          <p:spPr>
            <a:xfrm>
              <a:off x="6034151" y="5586476"/>
              <a:ext cx="809625" cy="485775"/>
            </a:xfrm>
            <a:custGeom>
              <a:avLst/>
              <a:gdLst/>
              <a:ahLst/>
              <a:cxnLst/>
              <a:rect l="l" t="t" r="r" b="b"/>
              <a:pathLst>
                <a:path w="809625" h="485775">
                  <a:moveTo>
                    <a:pt x="566674" y="0"/>
                  </a:moveTo>
                  <a:lnTo>
                    <a:pt x="566674" y="121386"/>
                  </a:lnTo>
                  <a:lnTo>
                    <a:pt x="0" y="121386"/>
                  </a:lnTo>
                  <a:lnTo>
                    <a:pt x="0" y="364274"/>
                  </a:lnTo>
                  <a:lnTo>
                    <a:pt x="566674" y="364274"/>
                  </a:lnTo>
                  <a:lnTo>
                    <a:pt x="566674" y="485711"/>
                  </a:lnTo>
                  <a:lnTo>
                    <a:pt x="809625" y="242824"/>
                  </a:lnTo>
                  <a:lnTo>
                    <a:pt x="566674" y="0"/>
                  </a:lnTo>
                  <a:close/>
                </a:path>
              </a:pathLst>
            </a:custGeom>
            <a:solidFill>
              <a:srgbClr val="4471C4"/>
            </a:solidFill>
          </p:spPr>
          <p:txBody>
            <a:bodyPr wrap="square" lIns="0" tIns="0" rIns="0" bIns="0" rtlCol="0"/>
            <a:lstStyle/>
            <a:p>
              <a:endParaRPr/>
            </a:p>
          </p:txBody>
        </p:sp>
        <p:sp>
          <p:nvSpPr>
            <p:cNvPr id="52" name="object 52"/>
            <p:cNvSpPr/>
            <p:nvPr/>
          </p:nvSpPr>
          <p:spPr>
            <a:xfrm>
              <a:off x="6034151" y="5586476"/>
              <a:ext cx="809625" cy="485775"/>
            </a:xfrm>
            <a:custGeom>
              <a:avLst/>
              <a:gdLst/>
              <a:ahLst/>
              <a:cxnLst/>
              <a:rect l="l" t="t" r="r" b="b"/>
              <a:pathLst>
                <a:path w="809625" h="485775">
                  <a:moveTo>
                    <a:pt x="0" y="121386"/>
                  </a:moveTo>
                  <a:lnTo>
                    <a:pt x="566674" y="121386"/>
                  </a:lnTo>
                  <a:lnTo>
                    <a:pt x="566674" y="0"/>
                  </a:lnTo>
                  <a:lnTo>
                    <a:pt x="809625" y="242824"/>
                  </a:lnTo>
                  <a:lnTo>
                    <a:pt x="566674" y="485711"/>
                  </a:lnTo>
                  <a:lnTo>
                    <a:pt x="566674" y="364274"/>
                  </a:lnTo>
                  <a:lnTo>
                    <a:pt x="0" y="364274"/>
                  </a:lnTo>
                  <a:lnTo>
                    <a:pt x="0" y="121386"/>
                  </a:lnTo>
                  <a:close/>
                </a:path>
              </a:pathLst>
            </a:custGeom>
            <a:ln w="12699">
              <a:solidFill>
                <a:srgbClr val="2E528F"/>
              </a:solidFill>
            </a:ln>
          </p:spPr>
          <p:txBody>
            <a:bodyPr wrap="square" lIns="0" tIns="0" rIns="0" bIns="0" rtlCol="0"/>
            <a:lstStyle/>
            <a:p>
              <a:endParaRPr/>
            </a:p>
          </p:txBody>
        </p:sp>
      </p:grpSp>
      <p:grpSp>
        <p:nvGrpSpPr>
          <p:cNvPr id="53" name="object 53"/>
          <p:cNvGrpSpPr/>
          <p:nvPr/>
        </p:nvGrpSpPr>
        <p:grpSpPr>
          <a:xfrm>
            <a:off x="8399526" y="5608637"/>
            <a:ext cx="879475" cy="498475"/>
            <a:chOff x="8399526" y="5608637"/>
            <a:chExt cx="879475" cy="498475"/>
          </a:xfrm>
        </p:grpSpPr>
        <p:sp>
          <p:nvSpPr>
            <p:cNvPr id="54" name="object 54"/>
            <p:cNvSpPr/>
            <p:nvPr/>
          </p:nvSpPr>
          <p:spPr>
            <a:xfrm>
              <a:off x="8405876" y="5614987"/>
              <a:ext cx="866775" cy="485775"/>
            </a:xfrm>
            <a:custGeom>
              <a:avLst/>
              <a:gdLst/>
              <a:ahLst/>
              <a:cxnLst/>
              <a:rect l="l" t="t" r="r" b="b"/>
              <a:pathLst>
                <a:path w="866775" h="485775">
                  <a:moveTo>
                    <a:pt x="623824" y="0"/>
                  </a:moveTo>
                  <a:lnTo>
                    <a:pt x="623824" y="121437"/>
                  </a:lnTo>
                  <a:lnTo>
                    <a:pt x="0" y="121437"/>
                  </a:lnTo>
                  <a:lnTo>
                    <a:pt x="0" y="364337"/>
                  </a:lnTo>
                  <a:lnTo>
                    <a:pt x="623824" y="364337"/>
                  </a:lnTo>
                  <a:lnTo>
                    <a:pt x="623824" y="485775"/>
                  </a:lnTo>
                  <a:lnTo>
                    <a:pt x="866775" y="242887"/>
                  </a:lnTo>
                  <a:lnTo>
                    <a:pt x="623824" y="0"/>
                  </a:lnTo>
                  <a:close/>
                </a:path>
              </a:pathLst>
            </a:custGeom>
            <a:solidFill>
              <a:srgbClr val="4471C4"/>
            </a:solidFill>
          </p:spPr>
          <p:txBody>
            <a:bodyPr wrap="square" lIns="0" tIns="0" rIns="0" bIns="0" rtlCol="0"/>
            <a:lstStyle/>
            <a:p>
              <a:endParaRPr/>
            </a:p>
          </p:txBody>
        </p:sp>
        <p:sp>
          <p:nvSpPr>
            <p:cNvPr id="55" name="object 55"/>
            <p:cNvSpPr/>
            <p:nvPr/>
          </p:nvSpPr>
          <p:spPr>
            <a:xfrm>
              <a:off x="8405876" y="5614987"/>
              <a:ext cx="866775" cy="485775"/>
            </a:xfrm>
            <a:custGeom>
              <a:avLst/>
              <a:gdLst/>
              <a:ahLst/>
              <a:cxnLst/>
              <a:rect l="l" t="t" r="r" b="b"/>
              <a:pathLst>
                <a:path w="866775" h="485775">
                  <a:moveTo>
                    <a:pt x="0" y="121437"/>
                  </a:moveTo>
                  <a:lnTo>
                    <a:pt x="623824" y="121437"/>
                  </a:lnTo>
                  <a:lnTo>
                    <a:pt x="623824" y="0"/>
                  </a:lnTo>
                  <a:lnTo>
                    <a:pt x="866775" y="242887"/>
                  </a:lnTo>
                  <a:lnTo>
                    <a:pt x="623824" y="485775"/>
                  </a:lnTo>
                  <a:lnTo>
                    <a:pt x="623824" y="364337"/>
                  </a:lnTo>
                  <a:lnTo>
                    <a:pt x="0" y="364337"/>
                  </a:lnTo>
                  <a:lnTo>
                    <a:pt x="0" y="121437"/>
                  </a:lnTo>
                  <a:close/>
                </a:path>
              </a:pathLst>
            </a:custGeom>
            <a:ln w="12700">
              <a:solidFill>
                <a:srgbClr val="2E528F"/>
              </a:solidFill>
            </a:ln>
          </p:spPr>
          <p:txBody>
            <a:bodyPr wrap="square" lIns="0" tIns="0" rIns="0" bIns="0" rtlCol="0"/>
            <a:lstStyle/>
            <a:p>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9312" y="420369"/>
            <a:ext cx="5860415" cy="586740"/>
          </a:xfrm>
          <a:prstGeom prst="rect">
            <a:avLst/>
          </a:prstGeom>
        </p:spPr>
        <p:txBody>
          <a:bodyPr vert="horz" wrap="square" lIns="0" tIns="16510" rIns="0" bIns="0" rtlCol="0">
            <a:spAutoFit/>
          </a:bodyPr>
          <a:lstStyle/>
          <a:p>
            <a:pPr marL="12700">
              <a:lnSpc>
                <a:spcPct val="100000"/>
              </a:lnSpc>
              <a:spcBef>
                <a:spcPts val="130"/>
              </a:spcBef>
            </a:pPr>
            <a:r>
              <a:rPr spc="-95" dirty="0"/>
              <a:t>Data</a:t>
            </a:r>
            <a:r>
              <a:rPr spc="140" dirty="0"/>
              <a:t> </a:t>
            </a:r>
            <a:r>
              <a:rPr spc="-60" dirty="0"/>
              <a:t>Collection</a:t>
            </a:r>
            <a:r>
              <a:rPr spc="155" dirty="0"/>
              <a:t> </a:t>
            </a:r>
            <a:r>
              <a:rPr spc="770" dirty="0"/>
              <a:t>–</a:t>
            </a:r>
            <a:r>
              <a:rPr spc="180" dirty="0"/>
              <a:t> </a:t>
            </a:r>
            <a:r>
              <a:rPr spc="-235" dirty="0"/>
              <a:t>SpaceX</a:t>
            </a:r>
            <a:r>
              <a:rPr spc="135" dirty="0"/>
              <a:t> </a:t>
            </a:r>
            <a:r>
              <a:rPr spc="-204" dirty="0"/>
              <a:t>API</a:t>
            </a:r>
          </a:p>
        </p:txBody>
      </p:sp>
      <p:pic>
        <p:nvPicPr>
          <p:cNvPr id="3" name="object 3"/>
          <p:cNvPicPr/>
          <p:nvPr/>
        </p:nvPicPr>
        <p:blipFill>
          <a:blip r:embed="rId2" cstate="print"/>
          <a:stretch>
            <a:fillRect/>
          </a:stretch>
        </p:blipFill>
        <p:spPr>
          <a:xfrm>
            <a:off x="771525" y="2114550"/>
            <a:ext cx="2847975" cy="257175"/>
          </a:xfrm>
          <a:prstGeom prst="rect">
            <a:avLst/>
          </a:prstGeom>
        </p:spPr>
      </p:pic>
      <p:pic>
        <p:nvPicPr>
          <p:cNvPr id="4" name="object 4"/>
          <p:cNvPicPr/>
          <p:nvPr/>
        </p:nvPicPr>
        <p:blipFill>
          <a:blip r:embed="rId3" cstate="print"/>
          <a:stretch>
            <a:fillRect/>
          </a:stretch>
        </p:blipFill>
        <p:spPr>
          <a:xfrm>
            <a:off x="971550" y="5095875"/>
            <a:ext cx="1914525" cy="685800"/>
          </a:xfrm>
          <a:prstGeom prst="rect">
            <a:avLst/>
          </a:prstGeom>
        </p:spPr>
      </p:pic>
      <p:pic>
        <p:nvPicPr>
          <p:cNvPr id="5" name="object 5"/>
          <p:cNvPicPr/>
          <p:nvPr/>
        </p:nvPicPr>
        <p:blipFill>
          <a:blip r:embed="rId4" cstate="print"/>
          <a:stretch>
            <a:fillRect/>
          </a:stretch>
        </p:blipFill>
        <p:spPr>
          <a:xfrm>
            <a:off x="8924925" y="3571875"/>
            <a:ext cx="2743200" cy="114300"/>
          </a:xfrm>
          <a:prstGeom prst="rect">
            <a:avLst/>
          </a:prstGeom>
        </p:spPr>
      </p:pic>
      <p:pic>
        <p:nvPicPr>
          <p:cNvPr id="6" name="object 6"/>
          <p:cNvPicPr/>
          <p:nvPr/>
        </p:nvPicPr>
        <p:blipFill>
          <a:blip r:embed="rId5" cstate="print"/>
          <a:stretch>
            <a:fillRect/>
          </a:stretch>
        </p:blipFill>
        <p:spPr>
          <a:xfrm>
            <a:off x="8924925" y="5200650"/>
            <a:ext cx="2743200" cy="114300"/>
          </a:xfrm>
          <a:prstGeom prst="rect">
            <a:avLst/>
          </a:prstGeom>
        </p:spPr>
      </p:pic>
      <p:sp>
        <p:nvSpPr>
          <p:cNvPr id="7" name="object 7"/>
          <p:cNvSpPr/>
          <p:nvPr/>
        </p:nvSpPr>
        <p:spPr>
          <a:xfrm>
            <a:off x="1933575" y="2424048"/>
            <a:ext cx="85725" cy="666750"/>
          </a:xfrm>
          <a:custGeom>
            <a:avLst/>
            <a:gdLst/>
            <a:ahLst/>
            <a:cxnLst/>
            <a:rect l="l" t="t" r="r" b="b"/>
            <a:pathLst>
              <a:path w="85725" h="666750">
                <a:moveTo>
                  <a:pt x="28575" y="581025"/>
                </a:moveTo>
                <a:lnTo>
                  <a:pt x="0" y="581025"/>
                </a:lnTo>
                <a:lnTo>
                  <a:pt x="42925" y="666750"/>
                </a:lnTo>
                <a:lnTo>
                  <a:pt x="78560" y="595376"/>
                </a:lnTo>
                <a:lnTo>
                  <a:pt x="28575" y="595376"/>
                </a:lnTo>
                <a:lnTo>
                  <a:pt x="28575" y="581025"/>
                </a:lnTo>
                <a:close/>
              </a:path>
              <a:path w="85725" h="666750">
                <a:moveTo>
                  <a:pt x="57150" y="0"/>
                </a:moveTo>
                <a:lnTo>
                  <a:pt x="28575" y="0"/>
                </a:lnTo>
                <a:lnTo>
                  <a:pt x="28575" y="595376"/>
                </a:lnTo>
                <a:lnTo>
                  <a:pt x="57150" y="595376"/>
                </a:lnTo>
                <a:lnTo>
                  <a:pt x="57150" y="0"/>
                </a:lnTo>
                <a:close/>
              </a:path>
              <a:path w="85725" h="666750">
                <a:moveTo>
                  <a:pt x="85725" y="581025"/>
                </a:moveTo>
                <a:lnTo>
                  <a:pt x="57150" y="581025"/>
                </a:lnTo>
                <a:lnTo>
                  <a:pt x="57150" y="595376"/>
                </a:lnTo>
                <a:lnTo>
                  <a:pt x="78560" y="595376"/>
                </a:lnTo>
                <a:lnTo>
                  <a:pt x="85725" y="581025"/>
                </a:lnTo>
                <a:close/>
              </a:path>
            </a:pathLst>
          </a:custGeom>
          <a:solidFill>
            <a:srgbClr val="4471C4"/>
          </a:solidFill>
        </p:spPr>
        <p:txBody>
          <a:bodyPr wrap="square" lIns="0" tIns="0" rIns="0" bIns="0" rtlCol="0"/>
          <a:lstStyle/>
          <a:p>
            <a:endParaRPr/>
          </a:p>
        </p:txBody>
      </p:sp>
      <p:sp>
        <p:nvSpPr>
          <p:cNvPr id="8" name="object 8"/>
          <p:cNvSpPr/>
          <p:nvPr/>
        </p:nvSpPr>
        <p:spPr>
          <a:xfrm>
            <a:off x="1933575" y="3957573"/>
            <a:ext cx="85725" cy="781050"/>
          </a:xfrm>
          <a:custGeom>
            <a:avLst/>
            <a:gdLst/>
            <a:ahLst/>
            <a:cxnLst/>
            <a:rect l="l" t="t" r="r" b="b"/>
            <a:pathLst>
              <a:path w="85725" h="781050">
                <a:moveTo>
                  <a:pt x="28575" y="695325"/>
                </a:moveTo>
                <a:lnTo>
                  <a:pt x="0" y="695325"/>
                </a:lnTo>
                <a:lnTo>
                  <a:pt x="42925" y="781050"/>
                </a:lnTo>
                <a:lnTo>
                  <a:pt x="78560" y="709676"/>
                </a:lnTo>
                <a:lnTo>
                  <a:pt x="28575" y="709676"/>
                </a:lnTo>
                <a:lnTo>
                  <a:pt x="28575" y="695325"/>
                </a:lnTo>
                <a:close/>
              </a:path>
              <a:path w="85725" h="781050">
                <a:moveTo>
                  <a:pt x="57150" y="0"/>
                </a:moveTo>
                <a:lnTo>
                  <a:pt x="28575" y="0"/>
                </a:lnTo>
                <a:lnTo>
                  <a:pt x="28575" y="709676"/>
                </a:lnTo>
                <a:lnTo>
                  <a:pt x="57150" y="709676"/>
                </a:lnTo>
                <a:lnTo>
                  <a:pt x="57150" y="0"/>
                </a:lnTo>
                <a:close/>
              </a:path>
              <a:path w="85725" h="781050">
                <a:moveTo>
                  <a:pt x="85725" y="695325"/>
                </a:moveTo>
                <a:lnTo>
                  <a:pt x="57150" y="695325"/>
                </a:lnTo>
                <a:lnTo>
                  <a:pt x="57150" y="709676"/>
                </a:lnTo>
                <a:lnTo>
                  <a:pt x="78560" y="709676"/>
                </a:lnTo>
                <a:lnTo>
                  <a:pt x="85725" y="695325"/>
                </a:lnTo>
                <a:close/>
              </a:path>
            </a:pathLst>
          </a:custGeom>
          <a:solidFill>
            <a:srgbClr val="4471C4"/>
          </a:solidFill>
        </p:spPr>
        <p:txBody>
          <a:bodyPr wrap="square" lIns="0" tIns="0" rIns="0" bIns="0" rtlCol="0"/>
          <a:lstStyle/>
          <a:p>
            <a:endParaRPr/>
          </a:p>
        </p:txBody>
      </p:sp>
      <p:grpSp>
        <p:nvGrpSpPr>
          <p:cNvPr id="9" name="object 9"/>
          <p:cNvGrpSpPr/>
          <p:nvPr/>
        </p:nvGrpSpPr>
        <p:grpSpPr>
          <a:xfrm>
            <a:off x="838200" y="2781300"/>
            <a:ext cx="6629400" cy="2733675"/>
            <a:chOff x="838200" y="2781300"/>
            <a:chExt cx="6629400" cy="2733675"/>
          </a:xfrm>
        </p:grpSpPr>
        <p:pic>
          <p:nvPicPr>
            <p:cNvPr id="10" name="object 10"/>
            <p:cNvPicPr/>
            <p:nvPr/>
          </p:nvPicPr>
          <p:blipFill>
            <a:blip r:embed="rId6" cstate="print"/>
            <a:stretch>
              <a:fillRect/>
            </a:stretch>
          </p:blipFill>
          <p:spPr>
            <a:xfrm>
              <a:off x="838200" y="3514725"/>
              <a:ext cx="2371725" cy="352425"/>
            </a:xfrm>
            <a:prstGeom prst="rect">
              <a:avLst/>
            </a:prstGeom>
          </p:spPr>
        </p:pic>
        <p:pic>
          <p:nvPicPr>
            <p:cNvPr id="11" name="object 11"/>
            <p:cNvPicPr/>
            <p:nvPr/>
          </p:nvPicPr>
          <p:blipFill>
            <a:blip r:embed="rId7" cstate="print"/>
            <a:stretch>
              <a:fillRect/>
            </a:stretch>
          </p:blipFill>
          <p:spPr>
            <a:xfrm>
              <a:off x="4724400" y="2781300"/>
              <a:ext cx="2743200" cy="1790700"/>
            </a:xfrm>
            <a:prstGeom prst="rect">
              <a:avLst/>
            </a:prstGeom>
          </p:spPr>
        </p:pic>
        <p:sp>
          <p:nvSpPr>
            <p:cNvPr id="12" name="object 12"/>
            <p:cNvSpPr/>
            <p:nvPr/>
          </p:nvSpPr>
          <p:spPr>
            <a:xfrm>
              <a:off x="2957576" y="3638550"/>
              <a:ext cx="1733550" cy="1876425"/>
            </a:xfrm>
            <a:custGeom>
              <a:avLst/>
              <a:gdLst/>
              <a:ahLst/>
              <a:cxnLst/>
              <a:rect l="l" t="t" r="r" b="b"/>
              <a:pathLst>
                <a:path w="1733550" h="1876425">
                  <a:moveTo>
                    <a:pt x="852424" y="1847850"/>
                  </a:moveTo>
                  <a:lnTo>
                    <a:pt x="0" y="1847850"/>
                  </a:lnTo>
                  <a:lnTo>
                    <a:pt x="0" y="1876425"/>
                  </a:lnTo>
                  <a:lnTo>
                    <a:pt x="880999" y="1876425"/>
                  </a:lnTo>
                  <a:lnTo>
                    <a:pt x="880999" y="1862201"/>
                  </a:lnTo>
                  <a:lnTo>
                    <a:pt x="852424" y="1862201"/>
                  </a:lnTo>
                  <a:lnTo>
                    <a:pt x="852424" y="1847850"/>
                  </a:lnTo>
                  <a:close/>
                </a:path>
                <a:path w="1733550" h="1876425">
                  <a:moveTo>
                    <a:pt x="1647698" y="28575"/>
                  </a:moveTo>
                  <a:lnTo>
                    <a:pt x="852424" y="28575"/>
                  </a:lnTo>
                  <a:lnTo>
                    <a:pt x="852424" y="1862201"/>
                  </a:lnTo>
                  <a:lnTo>
                    <a:pt x="866775" y="1847850"/>
                  </a:lnTo>
                  <a:lnTo>
                    <a:pt x="880999" y="1847850"/>
                  </a:lnTo>
                  <a:lnTo>
                    <a:pt x="880999" y="57150"/>
                  </a:lnTo>
                  <a:lnTo>
                    <a:pt x="866775" y="57150"/>
                  </a:lnTo>
                  <a:lnTo>
                    <a:pt x="880999" y="42925"/>
                  </a:lnTo>
                  <a:lnTo>
                    <a:pt x="1647698" y="42925"/>
                  </a:lnTo>
                  <a:lnTo>
                    <a:pt x="1647698" y="28575"/>
                  </a:lnTo>
                  <a:close/>
                </a:path>
                <a:path w="1733550" h="1876425">
                  <a:moveTo>
                    <a:pt x="880999" y="1847850"/>
                  </a:moveTo>
                  <a:lnTo>
                    <a:pt x="866775" y="1847850"/>
                  </a:lnTo>
                  <a:lnTo>
                    <a:pt x="852424" y="1862201"/>
                  </a:lnTo>
                  <a:lnTo>
                    <a:pt x="880999" y="1862201"/>
                  </a:lnTo>
                  <a:lnTo>
                    <a:pt x="880999" y="1847850"/>
                  </a:lnTo>
                  <a:close/>
                </a:path>
                <a:path w="1733550" h="1876425">
                  <a:moveTo>
                    <a:pt x="1647698" y="0"/>
                  </a:moveTo>
                  <a:lnTo>
                    <a:pt x="1647698" y="85725"/>
                  </a:lnTo>
                  <a:lnTo>
                    <a:pt x="1704932" y="57150"/>
                  </a:lnTo>
                  <a:lnTo>
                    <a:pt x="1662049" y="57150"/>
                  </a:lnTo>
                  <a:lnTo>
                    <a:pt x="1662049" y="28575"/>
                  </a:lnTo>
                  <a:lnTo>
                    <a:pt x="1704763" y="28575"/>
                  </a:lnTo>
                  <a:lnTo>
                    <a:pt x="1647698" y="0"/>
                  </a:lnTo>
                  <a:close/>
                </a:path>
                <a:path w="1733550" h="1876425">
                  <a:moveTo>
                    <a:pt x="880999" y="42925"/>
                  </a:moveTo>
                  <a:lnTo>
                    <a:pt x="866775" y="57150"/>
                  </a:lnTo>
                  <a:lnTo>
                    <a:pt x="880999" y="57150"/>
                  </a:lnTo>
                  <a:lnTo>
                    <a:pt x="880999" y="42925"/>
                  </a:lnTo>
                  <a:close/>
                </a:path>
                <a:path w="1733550" h="1876425">
                  <a:moveTo>
                    <a:pt x="1647698" y="42925"/>
                  </a:moveTo>
                  <a:lnTo>
                    <a:pt x="880999" y="42925"/>
                  </a:lnTo>
                  <a:lnTo>
                    <a:pt x="880999" y="57150"/>
                  </a:lnTo>
                  <a:lnTo>
                    <a:pt x="1647698" y="57150"/>
                  </a:lnTo>
                  <a:lnTo>
                    <a:pt x="1647698" y="42925"/>
                  </a:lnTo>
                  <a:close/>
                </a:path>
                <a:path w="1733550" h="1876425">
                  <a:moveTo>
                    <a:pt x="1704763" y="28575"/>
                  </a:moveTo>
                  <a:lnTo>
                    <a:pt x="1662049" y="28575"/>
                  </a:lnTo>
                  <a:lnTo>
                    <a:pt x="1662049" y="57150"/>
                  </a:lnTo>
                  <a:lnTo>
                    <a:pt x="1704932" y="57150"/>
                  </a:lnTo>
                  <a:lnTo>
                    <a:pt x="1733423" y="42925"/>
                  </a:lnTo>
                  <a:lnTo>
                    <a:pt x="1704763" y="28575"/>
                  </a:lnTo>
                  <a:close/>
                </a:path>
              </a:pathLst>
            </a:custGeom>
            <a:solidFill>
              <a:srgbClr val="4471C4"/>
            </a:solidFill>
          </p:spPr>
          <p:txBody>
            <a:bodyPr wrap="square" lIns="0" tIns="0" rIns="0" bIns="0" rtlCol="0"/>
            <a:lstStyle/>
            <a:p>
              <a:endParaRPr/>
            </a:p>
          </p:txBody>
        </p:sp>
      </p:grpSp>
      <p:grpSp>
        <p:nvGrpSpPr>
          <p:cNvPr id="13" name="object 13"/>
          <p:cNvGrpSpPr/>
          <p:nvPr/>
        </p:nvGrpSpPr>
        <p:grpSpPr>
          <a:xfrm>
            <a:off x="8924925" y="1981200"/>
            <a:ext cx="2743200" cy="1167130"/>
            <a:chOff x="8924925" y="1981200"/>
            <a:chExt cx="2743200" cy="1167130"/>
          </a:xfrm>
        </p:grpSpPr>
        <p:pic>
          <p:nvPicPr>
            <p:cNvPr id="14" name="object 14"/>
            <p:cNvPicPr/>
            <p:nvPr/>
          </p:nvPicPr>
          <p:blipFill>
            <a:blip r:embed="rId8" cstate="print"/>
            <a:stretch>
              <a:fillRect/>
            </a:stretch>
          </p:blipFill>
          <p:spPr>
            <a:xfrm>
              <a:off x="8924925" y="1981200"/>
              <a:ext cx="2743200" cy="171450"/>
            </a:xfrm>
            <a:prstGeom prst="rect">
              <a:avLst/>
            </a:prstGeom>
          </p:spPr>
        </p:pic>
        <p:sp>
          <p:nvSpPr>
            <p:cNvPr id="15" name="object 15"/>
            <p:cNvSpPr/>
            <p:nvPr/>
          </p:nvSpPr>
          <p:spPr>
            <a:xfrm>
              <a:off x="10143236" y="2195322"/>
              <a:ext cx="85725" cy="953135"/>
            </a:xfrm>
            <a:custGeom>
              <a:avLst/>
              <a:gdLst/>
              <a:ahLst/>
              <a:cxnLst/>
              <a:rect l="l" t="t" r="r" b="b"/>
              <a:pathLst>
                <a:path w="85725" h="953135">
                  <a:moveTo>
                    <a:pt x="28560" y="867113"/>
                  </a:moveTo>
                  <a:lnTo>
                    <a:pt x="0" y="867410"/>
                  </a:lnTo>
                  <a:lnTo>
                    <a:pt x="43688" y="952626"/>
                  </a:lnTo>
                  <a:lnTo>
                    <a:pt x="78470" y="881379"/>
                  </a:lnTo>
                  <a:lnTo>
                    <a:pt x="28702" y="881379"/>
                  </a:lnTo>
                  <a:lnTo>
                    <a:pt x="28560" y="867113"/>
                  </a:lnTo>
                  <a:close/>
                </a:path>
                <a:path w="85725" h="953135">
                  <a:moveTo>
                    <a:pt x="85725" y="866520"/>
                  </a:moveTo>
                  <a:lnTo>
                    <a:pt x="28560" y="867113"/>
                  </a:lnTo>
                  <a:lnTo>
                    <a:pt x="28702" y="881379"/>
                  </a:lnTo>
                  <a:lnTo>
                    <a:pt x="57277" y="881126"/>
                  </a:lnTo>
                  <a:lnTo>
                    <a:pt x="57134" y="866817"/>
                  </a:lnTo>
                  <a:lnTo>
                    <a:pt x="85580" y="866817"/>
                  </a:lnTo>
                  <a:lnTo>
                    <a:pt x="85725" y="866520"/>
                  </a:lnTo>
                  <a:close/>
                </a:path>
                <a:path w="85725" h="953135">
                  <a:moveTo>
                    <a:pt x="85580" y="866817"/>
                  </a:moveTo>
                  <a:lnTo>
                    <a:pt x="57134" y="866817"/>
                  </a:lnTo>
                  <a:lnTo>
                    <a:pt x="57277" y="881126"/>
                  </a:lnTo>
                  <a:lnTo>
                    <a:pt x="28702" y="881379"/>
                  </a:lnTo>
                  <a:lnTo>
                    <a:pt x="78470" y="881379"/>
                  </a:lnTo>
                  <a:lnTo>
                    <a:pt x="85580" y="866817"/>
                  </a:lnTo>
                  <a:close/>
                </a:path>
                <a:path w="85725" h="953135">
                  <a:moveTo>
                    <a:pt x="48514" y="0"/>
                  </a:moveTo>
                  <a:lnTo>
                    <a:pt x="19939" y="380"/>
                  </a:lnTo>
                  <a:lnTo>
                    <a:pt x="28560" y="867113"/>
                  </a:lnTo>
                  <a:lnTo>
                    <a:pt x="57134" y="866817"/>
                  </a:lnTo>
                  <a:lnTo>
                    <a:pt x="48514" y="0"/>
                  </a:lnTo>
                  <a:close/>
                </a:path>
              </a:pathLst>
            </a:custGeom>
            <a:solidFill>
              <a:srgbClr val="4471C4"/>
            </a:solidFill>
          </p:spPr>
          <p:txBody>
            <a:bodyPr wrap="square" lIns="0" tIns="0" rIns="0" bIns="0" rtlCol="0"/>
            <a:lstStyle/>
            <a:p>
              <a:endParaRPr/>
            </a:p>
          </p:txBody>
        </p:sp>
      </p:grpSp>
      <p:sp>
        <p:nvSpPr>
          <p:cNvPr id="16" name="object 16"/>
          <p:cNvSpPr/>
          <p:nvPr/>
        </p:nvSpPr>
        <p:spPr>
          <a:xfrm>
            <a:off x="10143363" y="3795521"/>
            <a:ext cx="85725" cy="1019810"/>
          </a:xfrm>
          <a:custGeom>
            <a:avLst/>
            <a:gdLst/>
            <a:ahLst/>
            <a:cxnLst/>
            <a:rect l="l" t="t" r="r" b="b"/>
            <a:pathLst>
              <a:path w="85725" h="1019810">
                <a:moveTo>
                  <a:pt x="28568" y="933788"/>
                </a:moveTo>
                <a:lnTo>
                  <a:pt x="0" y="934084"/>
                </a:lnTo>
                <a:lnTo>
                  <a:pt x="43560" y="1019301"/>
                </a:lnTo>
                <a:lnTo>
                  <a:pt x="78448" y="948054"/>
                </a:lnTo>
                <a:lnTo>
                  <a:pt x="28701" y="948054"/>
                </a:lnTo>
                <a:lnTo>
                  <a:pt x="28568" y="933788"/>
                </a:lnTo>
                <a:close/>
              </a:path>
              <a:path w="85725" h="1019810">
                <a:moveTo>
                  <a:pt x="85725" y="933195"/>
                </a:moveTo>
                <a:lnTo>
                  <a:pt x="28568" y="933788"/>
                </a:lnTo>
                <a:lnTo>
                  <a:pt x="28701" y="948054"/>
                </a:lnTo>
                <a:lnTo>
                  <a:pt x="57276" y="947801"/>
                </a:lnTo>
                <a:lnTo>
                  <a:pt x="57142" y="933492"/>
                </a:lnTo>
                <a:lnTo>
                  <a:pt x="85579" y="933492"/>
                </a:lnTo>
                <a:lnTo>
                  <a:pt x="85725" y="933195"/>
                </a:lnTo>
                <a:close/>
              </a:path>
              <a:path w="85725" h="1019810">
                <a:moveTo>
                  <a:pt x="85579" y="933492"/>
                </a:moveTo>
                <a:lnTo>
                  <a:pt x="57142" y="933492"/>
                </a:lnTo>
                <a:lnTo>
                  <a:pt x="57276" y="947801"/>
                </a:lnTo>
                <a:lnTo>
                  <a:pt x="28701" y="948054"/>
                </a:lnTo>
                <a:lnTo>
                  <a:pt x="78448" y="948054"/>
                </a:lnTo>
                <a:lnTo>
                  <a:pt x="85579" y="933492"/>
                </a:lnTo>
                <a:close/>
              </a:path>
              <a:path w="85725" h="1019810">
                <a:moveTo>
                  <a:pt x="48386" y="0"/>
                </a:moveTo>
                <a:lnTo>
                  <a:pt x="19811" y="380"/>
                </a:lnTo>
                <a:lnTo>
                  <a:pt x="28568" y="933788"/>
                </a:lnTo>
                <a:lnTo>
                  <a:pt x="57142" y="933492"/>
                </a:lnTo>
                <a:lnTo>
                  <a:pt x="48386" y="0"/>
                </a:lnTo>
                <a:close/>
              </a:path>
            </a:pathLst>
          </a:custGeom>
          <a:solidFill>
            <a:srgbClr val="4471C4"/>
          </a:solidFill>
        </p:spPr>
        <p:txBody>
          <a:bodyPr wrap="square" lIns="0" tIns="0" rIns="0" bIns="0" rtlCol="0"/>
          <a:lstStyle/>
          <a:p>
            <a:endParaRPr/>
          </a:p>
        </p:txBody>
      </p:sp>
      <p:sp>
        <p:nvSpPr>
          <p:cNvPr id="17" name="object 17"/>
          <p:cNvSpPr/>
          <p:nvPr/>
        </p:nvSpPr>
        <p:spPr>
          <a:xfrm>
            <a:off x="7529448" y="2028825"/>
            <a:ext cx="1333500" cy="1676400"/>
          </a:xfrm>
          <a:custGeom>
            <a:avLst/>
            <a:gdLst/>
            <a:ahLst/>
            <a:cxnLst/>
            <a:rect l="l" t="t" r="r" b="b"/>
            <a:pathLst>
              <a:path w="1333500" h="1676400">
                <a:moveTo>
                  <a:pt x="652526" y="1647825"/>
                </a:moveTo>
                <a:lnTo>
                  <a:pt x="0" y="1647825"/>
                </a:lnTo>
                <a:lnTo>
                  <a:pt x="0" y="1676400"/>
                </a:lnTo>
                <a:lnTo>
                  <a:pt x="681101" y="1676400"/>
                </a:lnTo>
                <a:lnTo>
                  <a:pt x="681101" y="1662176"/>
                </a:lnTo>
                <a:lnTo>
                  <a:pt x="652526" y="1662176"/>
                </a:lnTo>
                <a:lnTo>
                  <a:pt x="652526" y="1647825"/>
                </a:lnTo>
                <a:close/>
              </a:path>
              <a:path w="1333500" h="1676400">
                <a:moveTo>
                  <a:pt x="1247775" y="28575"/>
                </a:moveTo>
                <a:lnTo>
                  <a:pt x="652526" y="28575"/>
                </a:lnTo>
                <a:lnTo>
                  <a:pt x="652526" y="1662176"/>
                </a:lnTo>
                <a:lnTo>
                  <a:pt x="666750" y="1647825"/>
                </a:lnTo>
                <a:lnTo>
                  <a:pt x="681101" y="1647825"/>
                </a:lnTo>
                <a:lnTo>
                  <a:pt x="681101" y="57150"/>
                </a:lnTo>
                <a:lnTo>
                  <a:pt x="666750" y="57150"/>
                </a:lnTo>
                <a:lnTo>
                  <a:pt x="681101" y="42799"/>
                </a:lnTo>
                <a:lnTo>
                  <a:pt x="1247775" y="42799"/>
                </a:lnTo>
                <a:lnTo>
                  <a:pt x="1247775" y="28575"/>
                </a:lnTo>
                <a:close/>
              </a:path>
              <a:path w="1333500" h="1676400">
                <a:moveTo>
                  <a:pt x="681101" y="1647825"/>
                </a:moveTo>
                <a:lnTo>
                  <a:pt x="666750" y="1647825"/>
                </a:lnTo>
                <a:lnTo>
                  <a:pt x="652526" y="1662176"/>
                </a:lnTo>
                <a:lnTo>
                  <a:pt x="681101" y="1662176"/>
                </a:lnTo>
                <a:lnTo>
                  <a:pt x="681101" y="1647825"/>
                </a:lnTo>
                <a:close/>
              </a:path>
              <a:path w="1333500" h="1676400">
                <a:moveTo>
                  <a:pt x="1247775" y="0"/>
                </a:moveTo>
                <a:lnTo>
                  <a:pt x="1247775" y="85725"/>
                </a:lnTo>
                <a:lnTo>
                  <a:pt x="1304840" y="57150"/>
                </a:lnTo>
                <a:lnTo>
                  <a:pt x="1262126" y="57150"/>
                </a:lnTo>
                <a:lnTo>
                  <a:pt x="1262126" y="28575"/>
                </a:lnTo>
                <a:lnTo>
                  <a:pt x="1305009" y="28575"/>
                </a:lnTo>
                <a:lnTo>
                  <a:pt x="1247775" y="0"/>
                </a:lnTo>
                <a:close/>
              </a:path>
              <a:path w="1333500" h="1676400">
                <a:moveTo>
                  <a:pt x="681101" y="42799"/>
                </a:moveTo>
                <a:lnTo>
                  <a:pt x="666750" y="57150"/>
                </a:lnTo>
                <a:lnTo>
                  <a:pt x="681101" y="57150"/>
                </a:lnTo>
                <a:lnTo>
                  <a:pt x="681101" y="42799"/>
                </a:lnTo>
                <a:close/>
              </a:path>
              <a:path w="1333500" h="1676400">
                <a:moveTo>
                  <a:pt x="1247775" y="42799"/>
                </a:moveTo>
                <a:lnTo>
                  <a:pt x="681101" y="42799"/>
                </a:lnTo>
                <a:lnTo>
                  <a:pt x="681101" y="57150"/>
                </a:lnTo>
                <a:lnTo>
                  <a:pt x="1247775" y="57150"/>
                </a:lnTo>
                <a:lnTo>
                  <a:pt x="1247775" y="42799"/>
                </a:lnTo>
                <a:close/>
              </a:path>
              <a:path w="1333500" h="1676400">
                <a:moveTo>
                  <a:pt x="1305009" y="28575"/>
                </a:moveTo>
                <a:lnTo>
                  <a:pt x="1262126" y="28575"/>
                </a:lnTo>
                <a:lnTo>
                  <a:pt x="1262126" y="57150"/>
                </a:lnTo>
                <a:lnTo>
                  <a:pt x="1304840" y="57150"/>
                </a:lnTo>
                <a:lnTo>
                  <a:pt x="1333500" y="42799"/>
                </a:lnTo>
                <a:lnTo>
                  <a:pt x="1305009" y="28575"/>
                </a:lnTo>
                <a:close/>
              </a:path>
            </a:pathLst>
          </a:custGeom>
          <a:solidFill>
            <a:srgbClr val="4471C4"/>
          </a:solidFill>
        </p:spPr>
        <p:txBody>
          <a:bodyPr wrap="square" lIns="0" tIns="0" rIns="0" bIns="0" rtlCol="0"/>
          <a:lstStyle/>
          <a:p>
            <a:endParaRPr/>
          </a:p>
        </p:txBody>
      </p:sp>
      <p:sp>
        <p:nvSpPr>
          <p:cNvPr id="18" name="object 18"/>
          <p:cNvSpPr txBox="1"/>
          <p:nvPr/>
        </p:nvSpPr>
        <p:spPr>
          <a:xfrm>
            <a:off x="774700" y="1664017"/>
            <a:ext cx="2742565" cy="300355"/>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1</a:t>
            </a:r>
            <a:r>
              <a:rPr sz="1800" dirty="0">
                <a:latin typeface="Calibri"/>
                <a:cs typeface="Calibri"/>
              </a:rPr>
              <a:t>.</a:t>
            </a:r>
            <a:r>
              <a:rPr sz="1800" spc="30" dirty="0">
                <a:latin typeface="Calibri"/>
                <a:cs typeface="Calibri"/>
              </a:rPr>
              <a:t> </a:t>
            </a:r>
            <a:r>
              <a:rPr sz="1800" spc="-15" dirty="0">
                <a:latin typeface="Calibri"/>
                <a:cs typeface="Calibri"/>
              </a:rPr>
              <a:t>G</a:t>
            </a:r>
            <a:r>
              <a:rPr sz="1800" dirty="0">
                <a:latin typeface="Calibri"/>
                <a:cs typeface="Calibri"/>
              </a:rPr>
              <a:t>ett</a:t>
            </a:r>
            <a:r>
              <a:rPr sz="1800" spc="25" dirty="0">
                <a:latin typeface="Calibri"/>
                <a:cs typeface="Calibri"/>
              </a:rPr>
              <a:t>in</a:t>
            </a:r>
            <a:r>
              <a:rPr sz="1800" dirty="0">
                <a:latin typeface="Calibri"/>
                <a:cs typeface="Calibri"/>
              </a:rPr>
              <a:t>g</a:t>
            </a:r>
            <a:r>
              <a:rPr sz="1800" spc="-135" dirty="0">
                <a:latin typeface="Calibri"/>
                <a:cs typeface="Calibri"/>
              </a:rPr>
              <a:t> </a:t>
            </a:r>
            <a:r>
              <a:rPr sz="1800" dirty="0">
                <a:latin typeface="Calibri"/>
                <a:cs typeface="Calibri"/>
              </a:rPr>
              <a:t>Re</a:t>
            </a:r>
            <a:r>
              <a:rPr sz="1800" spc="-35" dirty="0">
                <a:latin typeface="Calibri"/>
                <a:cs typeface="Calibri"/>
              </a:rPr>
              <a:t>s</a:t>
            </a:r>
            <a:r>
              <a:rPr sz="1800" spc="25" dirty="0">
                <a:latin typeface="Calibri"/>
                <a:cs typeface="Calibri"/>
              </a:rPr>
              <a:t>p</a:t>
            </a:r>
            <a:r>
              <a:rPr sz="1800" spc="20" dirty="0">
                <a:latin typeface="Calibri"/>
                <a:cs typeface="Calibri"/>
              </a:rPr>
              <a:t>o</a:t>
            </a:r>
            <a:r>
              <a:rPr sz="1800" spc="25" dirty="0">
                <a:latin typeface="Calibri"/>
                <a:cs typeface="Calibri"/>
              </a:rPr>
              <a:t>n</a:t>
            </a:r>
            <a:r>
              <a:rPr sz="1800" spc="-35" dirty="0">
                <a:latin typeface="Calibri"/>
                <a:cs typeface="Calibri"/>
              </a:rPr>
              <a:t>s</a:t>
            </a:r>
            <a:r>
              <a:rPr sz="1800" dirty="0">
                <a:latin typeface="Calibri"/>
                <a:cs typeface="Calibri"/>
              </a:rPr>
              <a:t>e</a:t>
            </a:r>
            <a:r>
              <a:rPr sz="1800" spc="-30" dirty="0">
                <a:latin typeface="Calibri"/>
                <a:cs typeface="Calibri"/>
              </a:rPr>
              <a:t> fr</a:t>
            </a:r>
            <a:r>
              <a:rPr sz="1800" spc="20" dirty="0">
                <a:latin typeface="Calibri"/>
                <a:cs typeface="Calibri"/>
              </a:rPr>
              <a:t>o</a:t>
            </a:r>
            <a:r>
              <a:rPr sz="1800" dirty="0">
                <a:latin typeface="Calibri"/>
                <a:cs typeface="Calibri"/>
              </a:rPr>
              <a:t>m</a:t>
            </a:r>
            <a:r>
              <a:rPr sz="1800" spc="55" dirty="0">
                <a:latin typeface="Calibri"/>
                <a:cs typeface="Calibri"/>
              </a:rPr>
              <a:t> </a:t>
            </a:r>
            <a:r>
              <a:rPr sz="1800" spc="5" dirty="0">
                <a:latin typeface="Calibri"/>
                <a:cs typeface="Calibri"/>
              </a:rPr>
              <a:t>A</a:t>
            </a:r>
            <a:r>
              <a:rPr sz="1800" spc="-35" dirty="0">
                <a:latin typeface="Calibri"/>
                <a:cs typeface="Calibri"/>
              </a:rPr>
              <a:t>P</a:t>
            </a:r>
            <a:r>
              <a:rPr sz="1800" dirty="0">
                <a:latin typeface="Calibri"/>
                <a:cs typeface="Calibri"/>
              </a:rPr>
              <a:t>I</a:t>
            </a:r>
            <a:endParaRPr sz="1800">
              <a:latin typeface="Calibri"/>
              <a:cs typeface="Calibri"/>
            </a:endParaRPr>
          </a:p>
        </p:txBody>
      </p:sp>
      <p:sp>
        <p:nvSpPr>
          <p:cNvPr id="25" name="object 25"/>
          <p:cNvSpPr txBox="1"/>
          <p:nvPr/>
        </p:nvSpPr>
        <p:spPr>
          <a:xfrm>
            <a:off x="731837" y="6101794"/>
            <a:ext cx="1158240" cy="234038"/>
          </a:xfrm>
          <a:prstGeom prst="rect">
            <a:avLst/>
          </a:prstGeom>
        </p:spPr>
        <p:txBody>
          <a:bodyPr vert="horz" wrap="square" lIns="0" tIns="0" rIns="0" bIns="0" rtlCol="0">
            <a:spAutoFit/>
          </a:bodyPr>
          <a:lstStyle/>
          <a:p>
            <a:pPr marL="12700">
              <a:lnSpc>
                <a:spcPts val="1810"/>
              </a:lnSpc>
            </a:pPr>
            <a:r>
              <a:rPr sz="1800" u="heavy" spc="10" dirty="0">
                <a:solidFill>
                  <a:srgbClr val="0462C1"/>
                </a:solidFill>
                <a:uFill>
                  <a:solidFill>
                    <a:srgbClr val="0462C1"/>
                  </a:solidFill>
                </a:uFill>
                <a:latin typeface="Calibri"/>
                <a:cs typeface="Calibri"/>
              </a:rPr>
              <a:t>Li</a:t>
            </a:r>
            <a:r>
              <a:rPr sz="1800" u="heavy" spc="10" dirty="0">
                <a:solidFill>
                  <a:srgbClr val="0462C1"/>
                </a:solidFill>
                <a:uFill>
                  <a:solidFill>
                    <a:srgbClr val="0462C1"/>
                  </a:solidFill>
                </a:uFill>
                <a:latin typeface="Calibri"/>
                <a:cs typeface="Calibri"/>
                <a:hlinkClick r:id="rId9"/>
              </a:rPr>
              <a:t>nk</a:t>
            </a:r>
            <a:r>
              <a:rPr sz="1800" u="heavy" spc="-60" dirty="0">
                <a:solidFill>
                  <a:srgbClr val="0462C1"/>
                </a:solidFill>
                <a:uFill>
                  <a:solidFill>
                    <a:srgbClr val="0462C1"/>
                  </a:solidFill>
                </a:uFill>
                <a:latin typeface="Calibri"/>
                <a:cs typeface="Calibri"/>
                <a:hlinkClick r:id="rId9"/>
              </a:rPr>
              <a:t> </a:t>
            </a:r>
            <a:r>
              <a:rPr sz="1800" u="heavy" dirty="0">
                <a:solidFill>
                  <a:srgbClr val="0462C1"/>
                </a:solidFill>
                <a:uFill>
                  <a:solidFill>
                    <a:srgbClr val="0462C1"/>
                  </a:solidFill>
                </a:uFill>
                <a:latin typeface="Calibri"/>
                <a:cs typeface="Calibri"/>
                <a:hlinkClick r:id="rId9"/>
              </a:rPr>
              <a:t>to</a:t>
            </a:r>
            <a:r>
              <a:rPr sz="1800" u="heavy" spc="-45" dirty="0">
                <a:solidFill>
                  <a:srgbClr val="0462C1"/>
                </a:solidFill>
                <a:uFill>
                  <a:solidFill>
                    <a:srgbClr val="0462C1"/>
                  </a:solidFill>
                </a:uFill>
                <a:latin typeface="Calibri"/>
                <a:cs typeface="Calibri"/>
                <a:hlinkClick r:id="rId9"/>
              </a:rPr>
              <a:t> </a:t>
            </a:r>
            <a:r>
              <a:rPr sz="1800" u="heavy" spc="5" dirty="0">
                <a:solidFill>
                  <a:srgbClr val="0462C1"/>
                </a:solidFill>
                <a:uFill>
                  <a:solidFill>
                    <a:srgbClr val="0462C1"/>
                  </a:solidFill>
                </a:uFill>
                <a:latin typeface="Calibri"/>
                <a:cs typeface="Calibri"/>
                <a:hlinkClick r:id="rId9"/>
              </a:rPr>
              <a:t>code</a:t>
            </a:r>
            <a:endParaRPr sz="1800" dirty="0">
              <a:latin typeface="Calibri"/>
              <a:cs typeface="Calibri"/>
            </a:endParaRPr>
          </a:p>
        </p:txBody>
      </p:sp>
      <p:sp>
        <p:nvSpPr>
          <p:cNvPr id="26" name="object 26"/>
          <p:cNvSpPr txBox="1"/>
          <p:nvPr/>
        </p:nvSpPr>
        <p:spPr>
          <a:xfrm>
            <a:off x="11214989" y="6113199"/>
            <a:ext cx="197485" cy="252729"/>
          </a:xfrm>
          <a:prstGeom prst="rect">
            <a:avLst/>
          </a:prstGeom>
        </p:spPr>
        <p:txBody>
          <a:bodyPr vert="horz" wrap="square" lIns="0" tIns="0" rIns="0" bIns="0" rtlCol="0">
            <a:spAutoFit/>
          </a:bodyPr>
          <a:lstStyle/>
          <a:p>
            <a:pPr marL="38100">
              <a:lnSpc>
                <a:spcPts val="1810"/>
              </a:lnSpc>
            </a:pPr>
            <a:fld id="{81D60167-4931-47E6-BA6A-407CBD079E47}" type="slidenum">
              <a:rPr sz="1550" spc="90" dirty="0">
                <a:solidFill>
                  <a:srgbClr val="1C7CDB"/>
                </a:solidFill>
                <a:latin typeface="Microsoft Sans Serif"/>
                <a:cs typeface="Microsoft Sans Serif"/>
              </a:rPr>
              <a:t>9</a:t>
            </a:fld>
            <a:endParaRPr sz="1550">
              <a:latin typeface="Microsoft Sans Serif"/>
              <a:cs typeface="Microsoft Sans Serif"/>
            </a:endParaRPr>
          </a:p>
        </p:txBody>
      </p:sp>
      <p:sp>
        <p:nvSpPr>
          <p:cNvPr id="19" name="object 19"/>
          <p:cNvSpPr txBox="1"/>
          <p:nvPr/>
        </p:nvSpPr>
        <p:spPr>
          <a:xfrm>
            <a:off x="774700" y="3104578"/>
            <a:ext cx="3084195" cy="300355"/>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2</a:t>
            </a:r>
            <a:r>
              <a:rPr sz="1800" dirty="0">
                <a:latin typeface="Calibri"/>
                <a:cs typeface="Calibri"/>
              </a:rPr>
              <a:t>.</a:t>
            </a:r>
            <a:r>
              <a:rPr sz="1800" spc="30" dirty="0">
                <a:latin typeface="Calibri"/>
                <a:cs typeface="Calibri"/>
              </a:rPr>
              <a:t> </a:t>
            </a:r>
            <a:r>
              <a:rPr sz="1800" spc="10" dirty="0">
                <a:latin typeface="Calibri"/>
                <a:cs typeface="Calibri"/>
              </a:rPr>
              <a:t>C</a:t>
            </a:r>
            <a:r>
              <a:rPr sz="1800" spc="20" dirty="0">
                <a:latin typeface="Calibri"/>
                <a:cs typeface="Calibri"/>
              </a:rPr>
              <a:t>o</a:t>
            </a:r>
            <a:r>
              <a:rPr sz="1800" spc="25" dirty="0">
                <a:latin typeface="Calibri"/>
                <a:cs typeface="Calibri"/>
              </a:rPr>
              <a:t>n</a:t>
            </a:r>
            <a:r>
              <a:rPr sz="1800" spc="5" dirty="0">
                <a:latin typeface="Calibri"/>
                <a:cs typeface="Calibri"/>
              </a:rPr>
              <a:t>v</a:t>
            </a:r>
            <a:r>
              <a:rPr sz="1800" dirty="0">
                <a:latin typeface="Calibri"/>
                <a:cs typeface="Calibri"/>
              </a:rPr>
              <a:t>e</a:t>
            </a:r>
            <a:r>
              <a:rPr sz="1800" spc="-30" dirty="0">
                <a:latin typeface="Calibri"/>
                <a:cs typeface="Calibri"/>
              </a:rPr>
              <a:t>r</a:t>
            </a:r>
            <a:r>
              <a:rPr sz="1800" dirty="0">
                <a:latin typeface="Calibri"/>
                <a:cs typeface="Calibri"/>
              </a:rPr>
              <a:t>t</a:t>
            </a:r>
            <a:r>
              <a:rPr sz="1800" spc="-114" dirty="0">
                <a:latin typeface="Calibri"/>
                <a:cs typeface="Calibri"/>
              </a:rPr>
              <a:t> </a:t>
            </a:r>
            <a:r>
              <a:rPr sz="1800" dirty="0">
                <a:latin typeface="Calibri"/>
                <a:cs typeface="Calibri"/>
              </a:rPr>
              <a:t>Re</a:t>
            </a:r>
            <a:r>
              <a:rPr sz="1800" spc="-35" dirty="0">
                <a:latin typeface="Calibri"/>
                <a:cs typeface="Calibri"/>
              </a:rPr>
              <a:t>s</a:t>
            </a:r>
            <a:r>
              <a:rPr sz="1800" spc="25" dirty="0">
                <a:latin typeface="Calibri"/>
                <a:cs typeface="Calibri"/>
              </a:rPr>
              <a:t>p</a:t>
            </a:r>
            <a:r>
              <a:rPr sz="1800" spc="20" dirty="0">
                <a:latin typeface="Calibri"/>
                <a:cs typeface="Calibri"/>
              </a:rPr>
              <a:t>o</a:t>
            </a:r>
            <a:r>
              <a:rPr sz="1800" spc="25" dirty="0">
                <a:latin typeface="Calibri"/>
                <a:cs typeface="Calibri"/>
              </a:rPr>
              <a:t>n</a:t>
            </a:r>
            <a:r>
              <a:rPr sz="1800" spc="-35" dirty="0">
                <a:latin typeface="Calibri"/>
                <a:cs typeface="Calibri"/>
              </a:rPr>
              <a:t>s</a:t>
            </a:r>
            <a:r>
              <a:rPr sz="1800" dirty="0">
                <a:latin typeface="Calibri"/>
                <a:cs typeface="Calibri"/>
              </a:rPr>
              <a:t>e</a:t>
            </a:r>
            <a:r>
              <a:rPr sz="1800" spc="-30" dirty="0">
                <a:latin typeface="Calibri"/>
                <a:cs typeface="Calibri"/>
              </a:rPr>
              <a:t> </a:t>
            </a:r>
            <a:r>
              <a:rPr sz="1800" dirty="0">
                <a:latin typeface="Calibri"/>
                <a:cs typeface="Calibri"/>
              </a:rPr>
              <a:t>to</a:t>
            </a:r>
            <a:r>
              <a:rPr sz="1800" spc="15" dirty="0">
                <a:latin typeface="Calibri"/>
                <a:cs typeface="Calibri"/>
              </a:rPr>
              <a:t> </a:t>
            </a:r>
            <a:r>
              <a:rPr sz="1800" spc="20" dirty="0">
                <a:latin typeface="Calibri"/>
                <a:cs typeface="Calibri"/>
              </a:rPr>
              <a:t>J</a:t>
            </a:r>
            <a:r>
              <a:rPr sz="1800" spc="-5" dirty="0">
                <a:latin typeface="Calibri"/>
                <a:cs typeface="Calibri"/>
              </a:rPr>
              <a:t>S</a:t>
            </a:r>
            <a:r>
              <a:rPr sz="1800" spc="5" dirty="0">
                <a:latin typeface="Calibri"/>
                <a:cs typeface="Calibri"/>
              </a:rPr>
              <a:t>O</a:t>
            </a:r>
            <a:r>
              <a:rPr sz="1800" dirty="0">
                <a:latin typeface="Calibri"/>
                <a:cs typeface="Calibri"/>
              </a:rPr>
              <a:t>N</a:t>
            </a:r>
            <a:r>
              <a:rPr sz="1800" spc="-75" dirty="0">
                <a:latin typeface="Calibri"/>
                <a:cs typeface="Calibri"/>
              </a:rPr>
              <a:t> </a:t>
            </a:r>
            <a:r>
              <a:rPr sz="1800" spc="-5" dirty="0">
                <a:latin typeface="Calibri"/>
                <a:cs typeface="Calibri"/>
              </a:rPr>
              <a:t>F</a:t>
            </a:r>
            <a:r>
              <a:rPr sz="1800" spc="30" dirty="0">
                <a:latin typeface="Calibri"/>
                <a:cs typeface="Calibri"/>
              </a:rPr>
              <a:t>i</a:t>
            </a:r>
            <a:r>
              <a:rPr sz="1800" spc="35" dirty="0">
                <a:latin typeface="Calibri"/>
                <a:cs typeface="Calibri"/>
              </a:rPr>
              <a:t>l</a:t>
            </a:r>
            <a:r>
              <a:rPr sz="1800" dirty="0">
                <a:latin typeface="Calibri"/>
                <a:cs typeface="Calibri"/>
              </a:rPr>
              <a:t>e</a:t>
            </a:r>
            <a:endParaRPr sz="1800">
              <a:latin typeface="Calibri"/>
              <a:cs typeface="Calibri"/>
            </a:endParaRPr>
          </a:p>
        </p:txBody>
      </p:sp>
      <p:sp>
        <p:nvSpPr>
          <p:cNvPr id="20" name="object 20"/>
          <p:cNvSpPr txBox="1"/>
          <p:nvPr/>
        </p:nvSpPr>
        <p:spPr>
          <a:xfrm>
            <a:off x="850900" y="4745037"/>
            <a:ext cx="1658620" cy="300355"/>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3</a:t>
            </a:r>
            <a:r>
              <a:rPr sz="1800" dirty="0">
                <a:latin typeface="Calibri"/>
                <a:cs typeface="Calibri"/>
              </a:rPr>
              <a:t>.</a:t>
            </a:r>
            <a:r>
              <a:rPr sz="1800" spc="30" dirty="0">
                <a:latin typeface="Calibri"/>
                <a:cs typeface="Calibri"/>
              </a:rPr>
              <a:t> </a:t>
            </a:r>
            <a:r>
              <a:rPr sz="1800" spc="-55" dirty="0">
                <a:latin typeface="Calibri"/>
                <a:cs typeface="Calibri"/>
              </a:rPr>
              <a:t>T</a:t>
            </a:r>
            <a:r>
              <a:rPr sz="1800" spc="-30" dirty="0">
                <a:latin typeface="Calibri"/>
                <a:cs typeface="Calibri"/>
              </a:rPr>
              <a:t>r</a:t>
            </a:r>
            <a:r>
              <a:rPr sz="1800" spc="30" dirty="0">
                <a:latin typeface="Calibri"/>
                <a:cs typeface="Calibri"/>
              </a:rPr>
              <a:t>a</a:t>
            </a:r>
            <a:r>
              <a:rPr sz="1800" spc="25" dirty="0">
                <a:latin typeface="Calibri"/>
                <a:cs typeface="Calibri"/>
              </a:rPr>
              <a:t>n</a:t>
            </a:r>
            <a:r>
              <a:rPr sz="1800" spc="-35" dirty="0">
                <a:latin typeface="Calibri"/>
                <a:cs typeface="Calibri"/>
              </a:rPr>
              <a:t>s</a:t>
            </a:r>
            <a:r>
              <a:rPr sz="1800" spc="-100" dirty="0">
                <a:latin typeface="Calibri"/>
                <a:cs typeface="Calibri"/>
              </a:rPr>
              <a:t>f</a:t>
            </a:r>
            <a:r>
              <a:rPr sz="1800" spc="20" dirty="0">
                <a:latin typeface="Calibri"/>
                <a:cs typeface="Calibri"/>
              </a:rPr>
              <a:t>o</a:t>
            </a:r>
            <a:r>
              <a:rPr sz="1800" spc="-30" dirty="0">
                <a:latin typeface="Calibri"/>
                <a:cs typeface="Calibri"/>
              </a:rPr>
              <a:t>r</a:t>
            </a:r>
            <a:r>
              <a:rPr sz="1800" dirty="0">
                <a:latin typeface="Calibri"/>
                <a:cs typeface="Calibri"/>
              </a:rPr>
              <a:t>m</a:t>
            </a:r>
            <a:r>
              <a:rPr sz="1800" spc="-120" dirty="0">
                <a:latin typeface="Calibri"/>
                <a:cs typeface="Calibri"/>
              </a:rPr>
              <a:t> </a:t>
            </a:r>
            <a:r>
              <a:rPr sz="1800" spc="25" dirty="0">
                <a:latin typeface="Calibri"/>
                <a:cs typeface="Calibri"/>
              </a:rPr>
              <a:t>d</a:t>
            </a:r>
            <a:r>
              <a:rPr sz="1800" spc="30" dirty="0">
                <a:latin typeface="Calibri"/>
                <a:cs typeface="Calibri"/>
              </a:rPr>
              <a:t>a</a:t>
            </a:r>
            <a:r>
              <a:rPr sz="1800" dirty="0">
                <a:latin typeface="Calibri"/>
                <a:cs typeface="Calibri"/>
              </a:rPr>
              <a:t>ta</a:t>
            </a:r>
            <a:endParaRPr sz="1800">
              <a:latin typeface="Calibri"/>
              <a:cs typeface="Calibri"/>
            </a:endParaRPr>
          </a:p>
        </p:txBody>
      </p:sp>
      <p:sp>
        <p:nvSpPr>
          <p:cNvPr id="21" name="object 21"/>
          <p:cNvSpPr txBox="1"/>
          <p:nvPr/>
        </p:nvSpPr>
        <p:spPr>
          <a:xfrm>
            <a:off x="4663694" y="2312606"/>
            <a:ext cx="2784475" cy="300355"/>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4</a:t>
            </a:r>
            <a:r>
              <a:rPr sz="1800" dirty="0">
                <a:latin typeface="Calibri"/>
                <a:cs typeface="Calibri"/>
              </a:rPr>
              <a:t>.</a:t>
            </a:r>
            <a:r>
              <a:rPr sz="1800" spc="35" dirty="0">
                <a:latin typeface="Calibri"/>
                <a:cs typeface="Calibri"/>
              </a:rPr>
              <a:t> </a:t>
            </a:r>
            <a:r>
              <a:rPr sz="1800" spc="10" dirty="0">
                <a:latin typeface="Calibri"/>
                <a:cs typeface="Calibri"/>
              </a:rPr>
              <a:t>C</a:t>
            </a:r>
            <a:r>
              <a:rPr sz="1800" spc="-30" dirty="0">
                <a:latin typeface="Calibri"/>
                <a:cs typeface="Calibri"/>
              </a:rPr>
              <a:t>r</a:t>
            </a:r>
            <a:r>
              <a:rPr sz="1800" dirty="0">
                <a:latin typeface="Calibri"/>
                <a:cs typeface="Calibri"/>
              </a:rPr>
              <a:t>e</a:t>
            </a:r>
            <a:r>
              <a:rPr sz="1800" spc="35" dirty="0">
                <a:latin typeface="Calibri"/>
                <a:cs typeface="Calibri"/>
              </a:rPr>
              <a:t>a</a:t>
            </a:r>
            <a:r>
              <a:rPr sz="1800" dirty="0">
                <a:latin typeface="Calibri"/>
                <a:cs typeface="Calibri"/>
              </a:rPr>
              <a:t>te</a:t>
            </a:r>
            <a:r>
              <a:rPr sz="1800" spc="-110" dirty="0">
                <a:latin typeface="Calibri"/>
                <a:cs typeface="Calibri"/>
              </a:rPr>
              <a:t> </a:t>
            </a:r>
            <a:r>
              <a:rPr sz="1800" spc="25" dirty="0">
                <a:latin typeface="Calibri"/>
                <a:cs typeface="Calibri"/>
              </a:rPr>
              <a:t>d</a:t>
            </a:r>
            <a:r>
              <a:rPr sz="1800" spc="35" dirty="0">
                <a:latin typeface="Calibri"/>
                <a:cs typeface="Calibri"/>
              </a:rPr>
              <a:t>i</a:t>
            </a:r>
            <a:r>
              <a:rPr sz="1800" spc="-15" dirty="0">
                <a:latin typeface="Calibri"/>
                <a:cs typeface="Calibri"/>
              </a:rPr>
              <a:t>c</a:t>
            </a:r>
            <a:r>
              <a:rPr sz="1800" dirty="0">
                <a:latin typeface="Calibri"/>
                <a:cs typeface="Calibri"/>
              </a:rPr>
              <a:t>t</a:t>
            </a:r>
            <a:r>
              <a:rPr sz="1800" spc="30" dirty="0">
                <a:latin typeface="Calibri"/>
                <a:cs typeface="Calibri"/>
              </a:rPr>
              <a:t>i</a:t>
            </a:r>
            <a:r>
              <a:rPr sz="1800" spc="20" dirty="0">
                <a:latin typeface="Calibri"/>
                <a:cs typeface="Calibri"/>
              </a:rPr>
              <a:t>o</a:t>
            </a:r>
            <a:r>
              <a:rPr sz="1800" spc="25" dirty="0">
                <a:latin typeface="Calibri"/>
                <a:cs typeface="Calibri"/>
              </a:rPr>
              <a:t>n</a:t>
            </a:r>
            <a:r>
              <a:rPr sz="1800" spc="30" dirty="0">
                <a:latin typeface="Calibri"/>
                <a:cs typeface="Calibri"/>
              </a:rPr>
              <a:t>a</a:t>
            </a:r>
            <a:r>
              <a:rPr sz="1800" spc="-30" dirty="0">
                <a:latin typeface="Calibri"/>
                <a:cs typeface="Calibri"/>
              </a:rPr>
              <a:t>r</a:t>
            </a:r>
            <a:r>
              <a:rPr sz="1800" dirty="0">
                <a:latin typeface="Calibri"/>
                <a:cs typeface="Calibri"/>
              </a:rPr>
              <a:t>y</a:t>
            </a:r>
            <a:r>
              <a:rPr sz="1800" spc="-155" dirty="0">
                <a:latin typeface="Calibri"/>
                <a:cs typeface="Calibri"/>
              </a:rPr>
              <a:t> </a:t>
            </a:r>
            <a:r>
              <a:rPr sz="1800" spc="-15" dirty="0">
                <a:latin typeface="Calibri"/>
                <a:cs typeface="Calibri"/>
              </a:rPr>
              <a:t>w</a:t>
            </a:r>
            <a:r>
              <a:rPr sz="1800" spc="35" dirty="0">
                <a:latin typeface="Calibri"/>
                <a:cs typeface="Calibri"/>
              </a:rPr>
              <a:t>i</a:t>
            </a:r>
            <a:r>
              <a:rPr sz="1800" dirty="0">
                <a:latin typeface="Calibri"/>
                <a:cs typeface="Calibri"/>
              </a:rPr>
              <a:t>th</a:t>
            </a:r>
            <a:r>
              <a:rPr sz="1800" spc="-10" dirty="0">
                <a:latin typeface="Calibri"/>
                <a:cs typeface="Calibri"/>
              </a:rPr>
              <a:t> </a:t>
            </a:r>
            <a:r>
              <a:rPr sz="1800" spc="25" dirty="0">
                <a:latin typeface="Calibri"/>
                <a:cs typeface="Calibri"/>
              </a:rPr>
              <a:t>d</a:t>
            </a:r>
            <a:r>
              <a:rPr sz="1800" spc="30" dirty="0">
                <a:latin typeface="Calibri"/>
                <a:cs typeface="Calibri"/>
              </a:rPr>
              <a:t>a</a:t>
            </a:r>
            <a:r>
              <a:rPr sz="1800" dirty="0">
                <a:latin typeface="Calibri"/>
                <a:cs typeface="Calibri"/>
              </a:rPr>
              <a:t>ta</a:t>
            </a:r>
            <a:endParaRPr sz="1800">
              <a:latin typeface="Calibri"/>
              <a:cs typeface="Calibri"/>
            </a:endParaRPr>
          </a:p>
        </p:txBody>
      </p:sp>
      <p:sp>
        <p:nvSpPr>
          <p:cNvPr id="22" name="object 22"/>
          <p:cNvSpPr txBox="1"/>
          <p:nvPr/>
        </p:nvSpPr>
        <p:spPr>
          <a:xfrm>
            <a:off x="8943975" y="1549717"/>
            <a:ext cx="1890395" cy="300355"/>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5</a:t>
            </a:r>
            <a:r>
              <a:rPr sz="1800" dirty="0">
                <a:latin typeface="Calibri"/>
                <a:cs typeface="Calibri"/>
              </a:rPr>
              <a:t>.</a:t>
            </a:r>
            <a:r>
              <a:rPr sz="1800" spc="30" dirty="0">
                <a:latin typeface="Calibri"/>
                <a:cs typeface="Calibri"/>
              </a:rPr>
              <a:t> </a:t>
            </a:r>
            <a:r>
              <a:rPr sz="1800" spc="10" dirty="0">
                <a:latin typeface="Calibri"/>
                <a:cs typeface="Calibri"/>
              </a:rPr>
              <a:t>C</a:t>
            </a:r>
            <a:r>
              <a:rPr sz="1800" spc="-30" dirty="0">
                <a:latin typeface="Calibri"/>
                <a:cs typeface="Calibri"/>
              </a:rPr>
              <a:t>r</a:t>
            </a:r>
            <a:r>
              <a:rPr sz="1800" dirty="0">
                <a:latin typeface="Calibri"/>
                <a:cs typeface="Calibri"/>
              </a:rPr>
              <a:t>e</a:t>
            </a:r>
            <a:r>
              <a:rPr sz="1800" spc="35" dirty="0">
                <a:latin typeface="Calibri"/>
                <a:cs typeface="Calibri"/>
              </a:rPr>
              <a:t>a</a:t>
            </a:r>
            <a:r>
              <a:rPr sz="1800" dirty="0">
                <a:latin typeface="Calibri"/>
                <a:cs typeface="Calibri"/>
              </a:rPr>
              <a:t>te</a:t>
            </a:r>
            <a:r>
              <a:rPr sz="1800" spc="-110" dirty="0">
                <a:latin typeface="Calibri"/>
                <a:cs typeface="Calibri"/>
              </a:rPr>
              <a:t> </a:t>
            </a:r>
            <a:r>
              <a:rPr sz="1800" spc="25" dirty="0">
                <a:latin typeface="Calibri"/>
                <a:cs typeface="Calibri"/>
              </a:rPr>
              <a:t>d</a:t>
            </a:r>
            <a:r>
              <a:rPr sz="1800" spc="30" dirty="0">
                <a:latin typeface="Calibri"/>
                <a:cs typeface="Calibri"/>
              </a:rPr>
              <a:t>a</a:t>
            </a:r>
            <a:r>
              <a:rPr sz="1800" dirty="0">
                <a:latin typeface="Calibri"/>
                <a:cs typeface="Calibri"/>
              </a:rPr>
              <a:t>t</a:t>
            </a:r>
            <a:r>
              <a:rPr sz="1800" spc="30" dirty="0">
                <a:latin typeface="Calibri"/>
                <a:cs typeface="Calibri"/>
              </a:rPr>
              <a:t>a</a:t>
            </a:r>
            <a:r>
              <a:rPr sz="1800" spc="-30" dirty="0">
                <a:latin typeface="Calibri"/>
                <a:cs typeface="Calibri"/>
              </a:rPr>
              <a:t>fr</a:t>
            </a:r>
            <a:r>
              <a:rPr sz="1800" spc="30" dirty="0">
                <a:latin typeface="Calibri"/>
                <a:cs typeface="Calibri"/>
              </a:rPr>
              <a:t>a</a:t>
            </a:r>
            <a:r>
              <a:rPr sz="1800" spc="-15" dirty="0">
                <a:latin typeface="Calibri"/>
                <a:cs typeface="Calibri"/>
              </a:rPr>
              <a:t>m</a:t>
            </a:r>
            <a:r>
              <a:rPr sz="1800" dirty="0">
                <a:latin typeface="Calibri"/>
                <a:cs typeface="Calibri"/>
              </a:rPr>
              <a:t>e</a:t>
            </a:r>
            <a:endParaRPr sz="1800">
              <a:latin typeface="Calibri"/>
              <a:cs typeface="Calibri"/>
            </a:endParaRPr>
          </a:p>
        </p:txBody>
      </p:sp>
      <p:sp>
        <p:nvSpPr>
          <p:cNvPr id="23" name="object 23"/>
          <p:cNvSpPr txBox="1"/>
          <p:nvPr/>
        </p:nvSpPr>
        <p:spPr>
          <a:xfrm>
            <a:off x="9010650" y="3161728"/>
            <a:ext cx="1756410" cy="300355"/>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6</a:t>
            </a:r>
            <a:r>
              <a:rPr sz="1800" dirty="0">
                <a:latin typeface="Calibri"/>
                <a:cs typeface="Calibri"/>
              </a:rPr>
              <a:t>.</a:t>
            </a:r>
            <a:r>
              <a:rPr sz="1800" spc="30" dirty="0">
                <a:latin typeface="Calibri"/>
                <a:cs typeface="Calibri"/>
              </a:rPr>
              <a:t> </a:t>
            </a:r>
            <a:r>
              <a:rPr sz="1800" spc="-5" dirty="0">
                <a:latin typeface="Calibri"/>
                <a:cs typeface="Calibri"/>
              </a:rPr>
              <a:t>F</a:t>
            </a:r>
            <a:r>
              <a:rPr sz="1800" spc="25" dirty="0">
                <a:latin typeface="Calibri"/>
                <a:cs typeface="Calibri"/>
              </a:rPr>
              <a:t>i</a:t>
            </a:r>
            <a:r>
              <a:rPr sz="1800" spc="35" dirty="0">
                <a:latin typeface="Calibri"/>
                <a:cs typeface="Calibri"/>
              </a:rPr>
              <a:t>l</a:t>
            </a:r>
            <a:r>
              <a:rPr sz="1800" dirty="0">
                <a:latin typeface="Calibri"/>
                <a:cs typeface="Calibri"/>
              </a:rPr>
              <a:t>ter</a:t>
            </a:r>
            <a:r>
              <a:rPr sz="1800" spc="-140" dirty="0">
                <a:latin typeface="Calibri"/>
                <a:cs typeface="Calibri"/>
              </a:rPr>
              <a:t> </a:t>
            </a:r>
            <a:r>
              <a:rPr sz="1800" spc="25" dirty="0">
                <a:latin typeface="Calibri"/>
                <a:cs typeface="Calibri"/>
              </a:rPr>
              <a:t>d</a:t>
            </a:r>
            <a:r>
              <a:rPr sz="1800" spc="30" dirty="0">
                <a:latin typeface="Calibri"/>
                <a:cs typeface="Calibri"/>
              </a:rPr>
              <a:t>a</a:t>
            </a:r>
            <a:r>
              <a:rPr sz="1800" dirty="0">
                <a:latin typeface="Calibri"/>
                <a:cs typeface="Calibri"/>
              </a:rPr>
              <a:t>t</a:t>
            </a:r>
            <a:r>
              <a:rPr sz="1800" spc="30" dirty="0">
                <a:latin typeface="Calibri"/>
                <a:cs typeface="Calibri"/>
              </a:rPr>
              <a:t>a</a:t>
            </a:r>
            <a:r>
              <a:rPr sz="1800" spc="-30" dirty="0">
                <a:latin typeface="Calibri"/>
                <a:cs typeface="Calibri"/>
              </a:rPr>
              <a:t>fr</a:t>
            </a:r>
            <a:r>
              <a:rPr sz="1800" spc="30" dirty="0">
                <a:latin typeface="Calibri"/>
                <a:cs typeface="Calibri"/>
              </a:rPr>
              <a:t>a</a:t>
            </a:r>
            <a:r>
              <a:rPr sz="1800" spc="-15" dirty="0">
                <a:latin typeface="Calibri"/>
                <a:cs typeface="Calibri"/>
              </a:rPr>
              <a:t>m</a:t>
            </a:r>
            <a:r>
              <a:rPr sz="1800" dirty="0">
                <a:latin typeface="Calibri"/>
                <a:cs typeface="Calibri"/>
              </a:rPr>
              <a:t>e</a:t>
            </a:r>
            <a:endParaRPr sz="1800">
              <a:latin typeface="Calibri"/>
              <a:cs typeface="Calibri"/>
            </a:endParaRPr>
          </a:p>
        </p:txBody>
      </p:sp>
      <p:sp>
        <p:nvSpPr>
          <p:cNvPr id="24" name="object 24"/>
          <p:cNvSpPr txBox="1"/>
          <p:nvPr/>
        </p:nvSpPr>
        <p:spPr>
          <a:xfrm>
            <a:off x="9010650" y="4830762"/>
            <a:ext cx="1452245" cy="300355"/>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7.</a:t>
            </a:r>
            <a:r>
              <a:rPr sz="1800" dirty="0">
                <a:latin typeface="Calibri"/>
                <a:cs typeface="Calibri"/>
              </a:rPr>
              <a:t> Export</a:t>
            </a:r>
            <a:r>
              <a:rPr sz="1800" spc="-65" dirty="0">
                <a:latin typeface="Calibri"/>
                <a:cs typeface="Calibri"/>
              </a:rPr>
              <a:t> </a:t>
            </a:r>
            <a:r>
              <a:rPr sz="1800" dirty="0">
                <a:latin typeface="Calibri"/>
                <a:cs typeface="Calibri"/>
              </a:rPr>
              <a:t>to</a:t>
            </a:r>
            <a:r>
              <a:rPr sz="1800" spc="-40" dirty="0">
                <a:latin typeface="Calibri"/>
                <a:cs typeface="Calibri"/>
              </a:rPr>
              <a:t> </a:t>
            </a:r>
            <a:r>
              <a:rPr sz="1800" spc="10" dirty="0">
                <a:latin typeface="Calibri"/>
                <a:cs typeface="Calibri"/>
              </a:rPr>
              <a:t>file</a:t>
            </a:r>
            <a:endParaRPr sz="1800">
              <a:latin typeface="Calibri"/>
              <a:cs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462C1"/>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90</TotalTime>
  <Words>2868</Words>
  <Application>Microsoft Office PowerPoint</Application>
  <PresentationFormat>Widescreen</PresentationFormat>
  <Paragraphs>317</Paragraphs>
  <Slides>47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Arial MT</vt:lpstr>
      <vt:lpstr>Calibri</vt:lpstr>
      <vt:lpstr>Microsoft Sans Serif</vt:lpstr>
      <vt:lpstr>Wingdings</vt:lpstr>
      <vt:lpstr>Office Theme</vt:lpstr>
      <vt:lpstr>PowerPoint Presentation</vt:lpstr>
      <vt:lpstr>Outline</vt:lpstr>
      <vt:lpstr>Executive Summary</vt:lpstr>
      <vt:lpstr>Table of Contents</vt:lpstr>
      <vt:lpstr>Introduction</vt:lpstr>
      <vt:lpstr>PowerPoint Presentation</vt:lpstr>
      <vt:lpstr>Methodology</vt:lpstr>
      <vt:lpstr>Data Collection</vt:lpstr>
      <vt:lpstr>Data Collection – SpaceX API</vt:lpstr>
      <vt:lpstr>Data Collection - Scraping</vt:lpstr>
      <vt:lpstr>Data Wrangling</vt:lpstr>
      <vt:lpstr>EDA with Data Visualization</vt:lpstr>
      <vt:lpstr>EDA with SQL</vt:lpstr>
      <vt:lpstr>Build an Interactive Map with Folium</vt:lpstr>
      <vt:lpstr>Build a Dashboard with Plotly Dash</vt:lpstr>
      <vt:lpstr>Predictive Analysis (Classification)</vt:lpstr>
      <vt:lpstr>Results</vt:lpstr>
      <vt:lpstr>PowerPoint Presentation</vt:lpstr>
      <vt:lpstr>Flight Number vs. Launch Site</vt:lpstr>
      <vt:lpstr>Payload vs. Launch Site</vt:lpstr>
      <vt:lpstr>Success Rate vs. Orbit Type</vt:lpstr>
      <vt:lpstr>Flight Number vs. Orbit Type</vt:lpstr>
      <vt:lpstr>Payload vs. Orbit Type</vt:lpstr>
      <vt:lpstr>Launch Success Yearly Trend</vt:lpstr>
      <vt:lpstr>All Launch Site Names</vt:lpstr>
      <vt:lpstr>Launch Site Names Begin with 'CCA'</vt:lpstr>
      <vt:lpstr>Total Payload Mass</vt:lpstr>
      <vt:lpstr>Average Payload Mass by F9 v1.1</vt:lpstr>
      <vt:lpstr>First Successful Ground Landing Date</vt:lpstr>
      <vt:lpstr>Successful Drone Ship Landing with Payload between 4000 and 6000</vt:lpstr>
      <vt:lpstr>Total Number of Successful and Failure Mission Outcomes</vt:lpstr>
      <vt:lpstr>Boosters Carried Maximum Payload</vt:lpstr>
      <vt:lpstr>2015 Launch Records</vt:lpstr>
      <vt:lpstr>Rank Landing Outcomes Between 2010-06-04 and 2017-03-20</vt:lpstr>
      <vt:lpstr>PowerPoint Presentation</vt:lpstr>
      <vt:lpstr>Folium map – Ground stations</vt:lpstr>
      <vt:lpstr>Folium map – Color Labeled Markers</vt:lpstr>
      <vt:lpstr>Folium Map – Distances between CCAFS SLC-40 and its proximities</vt:lpstr>
      <vt:lpstr>PowerPoint Presentation</vt:lpstr>
      <vt:lpstr>Dashboard – Total success by Site</vt:lpstr>
      <vt:lpstr>Dashboard – Total success launches for Site KSC LC-39A</vt:lpstr>
      <vt:lpstr>Dashboard – Payload mass vs Outcome for all sites with different payload mass selected</vt:lpstr>
      <vt:lpstr>PowerPoint Presentation</vt:lpstr>
      <vt:lpstr>Classification Accuracy</vt:lpstr>
      <vt:lpstr>Confusion Matrix</vt:lpstr>
      <vt:lpstr>Conclusions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Radhika Choudhary</cp:lastModifiedBy>
  <cp:revision>18</cp:revision>
  <dcterms:created xsi:type="dcterms:W3CDTF">2023-08-06T18:54:15Z</dcterms:created>
  <dcterms:modified xsi:type="dcterms:W3CDTF">2023-08-06T20:27:37Z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2021-11-28T00:00:00Z</vt:filetime>
  </property>
  <property fmtid="{D5CDD505-2E9C-101B-9397-08002B2CF9AE}" pid="3" name="LastSaved">
    <vt:filetime>2023-08-06T00:00:00Z</vt:filetime>
  </property>
</Properties>
</file>